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4"/>
  </p:sldMasterIdLst>
  <p:handoutMasterIdLst>
    <p:handoutMasterId r:id="rId13"/>
  </p:handoutMasterIdLst>
  <p:sldIdLst>
    <p:sldId id="257" r:id="rId5"/>
    <p:sldId id="263" r:id="rId6"/>
    <p:sldId id="264" r:id="rId7"/>
    <p:sldId id="265" r:id="rId8"/>
    <p:sldId id="268" r:id="rId9"/>
    <p:sldId id="266" r:id="rId10"/>
    <p:sldId id="269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3CF"/>
    <a:srgbClr val="97EB79"/>
    <a:srgbClr val="F682C7"/>
    <a:srgbClr val="B482DA"/>
    <a:srgbClr val="FBC5E5"/>
    <a:srgbClr val="9954CC"/>
    <a:srgbClr val="85E862"/>
    <a:srgbClr val="CE7ED4"/>
    <a:srgbClr val="C86FCF"/>
    <a:srgbClr val="E95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10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C8A290-0E03-4F3C-B239-7BF1A6D5968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CA1CEE6-B864-4EFB-9B73-9DE23A86DA3A}">
      <dgm:prSet custT="1"/>
      <dgm:spPr>
        <a:solidFill>
          <a:srgbClr val="97EB79"/>
        </a:solidFill>
      </dgm:spPr>
      <dgm:t>
        <a:bodyPr/>
        <a:lstStyle/>
        <a:p>
          <a:r>
            <a:rPr lang="ru-RU" sz="2800" dirty="0" smtClean="0"/>
            <a:t>Професійний колектив</a:t>
          </a:r>
          <a:endParaRPr lang="ru-RU" sz="2800" dirty="0"/>
        </a:p>
      </dgm:t>
    </dgm:pt>
    <dgm:pt modelId="{F3606D81-934E-4488-8F08-26A5AAAF221B}" type="parTrans" cxnId="{219B2A80-598B-462D-8787-F4EC1B7466FC}">
      <dgm:prSet/>
      <dgm:spPr/>
      <dgm:t>
        <a:bodyPr/>
        <a:lstStyle/>
        <a:p>
          <a:endParaRPr lang="ru-RU"/>
        </a:p>
      </dgm:t>
    </dgm:pt>
    <dgm:pt modelId="{60BAD07C-EA72-4299-8BF3-17F154D1433C}" type="sibTrans" cxnId="{219B2A80-598B-462D-8787-F4EC1B7466FC}">
      <dgm:prSet/>
      <dgm:spPr/>
      <dgm:t>
        <a:bodyPr/>
        <a:lstStyle/>
        <a:p>
          <a:endParaRPr lang="ru-RU"/>
        </a:p>
      </dgm:t>
    </dgm:pt>
    <dgm:pt modelId="{FC3A1725-A1E4-4C4E-979C-6EC57C584782}">
      <dgm:prSet custT="1"/>
      <dgm:spPr>
        <a:solidFill>
          <a:srgbClr val="F793CF"/>
        </a:solidFill>
      </dgm:spPr>
      <dgm:t>
        <a:bodyPr/>
        <a:lstStyle/>
        <a:p>
          <a:r>
            <a:rPr lang="ru-RU" sz="2800" dirty="0" smtClean="0"/>
            <a:t>Довіра батьків</a:t>
          </a:r>
          <a:endParaRPr lang="ru-RU" sz="2800" dirty="0"/>
        </a:p>
      </dgm:t>
    </dgm:pt>
    <dgm:pt modelId="{0339109D-BFAB-45FC-89E6-FE501554B88D}" type="parTrans" cxnId="{EC8085BB-650A-48B7-B630-FD98055712CA}">
      <dgm:prSet/>
      <dgm:spPr/>
      <dgm:t>
        <a:bodyPr/>
        <a:lstStyle/>
        <a:p>
          <a:endParaRPr lang="ru-RU"/>
        </a:p>
      </dgm:t>
    </dgm:pt>
    <dgm:pt modelId="{7D391D3B-38DE-4FEE-B13A-D016ACCE1360}" type="sibTrans" cxnId="{EC8085BB-650A-48B7-B630-FD98055712CA}">
      <dgm:prSet/>
      <dgm:spPr/>
      <dgm:t>
        <a:bodyPr/>
        <a:lstStyle/>
        <a:p>
          <a:endParaRPr lang="ru-RU"/>
        </a:p>
      </dgm:t>
    </dgm:pt>
    <dgm:pt modelId="{AD68D473-5591-4A54-8BF4-299FC09A0F5A}">
      <dgm:prSet custT="1"/>
      <dgm:spPr>
        <a:solidFill>
          <a:srgbClr val="00B0F0"/>
        </a:solidFill>
      </dgm:spPr>
      <dgm:t>
        <a:bodyPr/>
        <a:lstStyle/>
        <a:p>
          <a:r>
            <a:rPr lang="ru-RU" sz="2400" dirty="0" smtClean="0">
              <a:solidFill>
                <a:schemeClr val="bg1"/>
              </a:solidFill>
            </a:rPr>
            <a:t>Щасливе дитинство і успішне майбутнє для дітей</a:t>
          </a:r>
          <a:endParaRPr lang="ru-RU" sz="2400" dirty="0"/>
        </a:p>
      </dgm:t>
    </dgm:pt>
    <dgm:pt modelId="{97D16CB8-5FAF-4E6F-849F-F94B2E8119E1}" type="parTrans" cxnId="{9DDE0D67-4E77-42A0-89A6-9E1CAC57CB0C}">
      <dgm:prSet/>
      <dgm:spPr/>
      <dgm:t>
        <a:bodyPr/>
        <a:lstStyle/>
        <a:p>
          <a:endParaRPr lang="ru-RU"/>
        </a:p>
      </dgm:t>
    </dgm:pt>
    <dgm:pt modelId="{AB7997BE-67B9-427C-BA81-D4A02DE69463}" type="sibTrans" cxnId="{9DDE0D67-4E77-42A0-89A6-9E1CAC57CB0C}">
      <dgm:prSet/>
      <dgm:spPr/>
      <dgm:t>
        <a:bodyPr/>
        <a:lstStyle/>
        <a:p>
          <a:endParaRPr lang="ru-RU"/>
        </a:p>
      </dgm:t>
    </dgm:pt>
    <dgm:pt modelId="{E96B5C0B-A6DE-4EF2-B8EF-6D63570667EF}" type="pres">
      <dgm:prSet presAssocID="{7BC8A290-0E03-4F3C-B239-7BF1A6D5968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CB8598DF-D541-4F0A-BB01-89C184C07195}" type="pres">
      <dgm:prSet presAssocID="{7BC8A290-0E03-4F3C-B239-7BF1A6D59682}" presName="Name1" presStyleCnt="0"/>
      <dgm:spPr/>
    </dgm:pt>
    <dgm:pt modelId="{D9F32760-A4F7-4ABF-9714-22D34DF79F66}" type="pres">
      <dgm:prSet presAssocID="{7BC8A290-0E03-4F3C-B239-7BF1A6D59682}" presName="cycle" presStyleCnt="0"/>
      <dgm:spPr/>
    </dgm:pt>
    <dgm:pt modelId="{5B628DB3-1D63-487C-908A-7544BC8BDF99}" type="pres">
      <dgm:prSet presAssocID="{7BC8A290-0E03-4F3C-B239-7BF1A6D59682}" presName="srcNode" presStyleLbl="node1" presStyleIdx="0" presStyleCnt="3"/>
      <dgm:spPr/>
    </dgm:pt>
    <dgm:pt modelId="{59B4F83F-9DF7-4AF1-987E-AC7A9E0CB043}" type="pres">
      <dgm:prSet presAssocID="{7BC8A290-0E03-4F3C-B239-7BF1A6D59682}" presName="conn" presStyleLbl="parChTrans1D2" presStyleIdx="0" presStyleCnt="1"/>
      <dgm:spPr/>
      <dgm:t>
        <a:bodyPr/>
        <a:lstStyle/>
        <a:p>
          <a:endParaRPr lang="ru-RU"/>
        </a:p>
      </dgm:t>
    </dgm:pt>
    <dgm:pt modelId="{2468A265-7FA9-484E-A1FB-7EADC5D0ADEE}" type="pres">
      <dgm:prSet presAssocID="{7BC8A290-0E03-4F3C-B239-7BF1A6D59682}" presName="extraNode" presStyleLbl="node1" presStyleIdx="0" presStyleCnt="3"/>
      <dgm:spPr/>
    </dgm:pt>
    <dgm:pt modelId="{7E283916-5276-43CB-9F09-01845F7BDD24}" type="pres">
      <dgm:prSet presAssocID="{7BC8A290-0E03-4F3C-B239-7BF1A6D59682}" presName="dstNode" presStyleLbl="node1" presStyleIdx="0" presStyleCnt="3"/>
      <dgm:spPr/>
    </dgm:pt>
    <dgm:pt modelId="{67A91739-E1D8-4B21-8199-53FCCE37BD77}" type="pres">
      <dgm:prSet presAssocID="{CCA1CEE6-B864-4EFB-9B73-9DE23A86DA3A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F520C42-2268-4466-BD67-F3461B88C908}" type="pres">
      <dgm:prSet presAssocID="{CCA1CEE6-B864-4EFB-9B73-9DE23A86DA3A}" presName="accent_1" presStyleCnt="0"/>
      <dgm:spPr/>
    </dgm:pt>
    <dgm:pt modelId="{7D55A277-9210-4DD3-9DCA-F574FD7BB634}" type="pres">
      <dgm:prSet presAssocID="{CCA1CEE6-B864-4EFB-9B73-9DE23A86DA3A}" presName="accentRepeatNode" presStyleLbl="solidFgAcc1" presStyleIdx="0" presStyleCnt="3" custScaleX="41920" custScaleY="40573"/>
      <dgm:spPr>
        <a:solidFill>
          <a:schemeClr val="accent4">
            <a:lumMod val="60000"/>
            <a:lumOff val="40000"/>
          </a:schemeClr>
        </a:solidFill>
      </dgm:spPr>
    </dgm:pt>
    <dgm:pt modelId="{8A9088C8-A1DE-4615-AB7F-6921BEF01457}" type="pres">
      <dgm:prSet presAssocID="{FC3A1725-A1E4-4C4E-979C-6EC57C584782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235532-9F3E-4C15-AD61-2A4309E1FCD1}" type="pres">
      <dgm:prSet presAssocID="{FC3A1725-A1E4-4C4E-979C-6EC57C584782}" presName="accent_2" presStyleCnt="0"/>
      <dgm:spPr/>
    </dgm:pt>
    <dgm:pt modelId="{C795F21E-DA8A-4397-91FD-079B2CF067B8}" type="pres">
      <dgm:prSet presAssocID="{FC3A1725-A1E4-4C4E-979C-6EC57C584782}" presName="accentRepeatNode" presStyleLbl="solidFgAcc1" presStyleIdx="1" presStyleCnt="3" custScaleX="44219" custScaleY="43646"/>
      <dgm:spPr>
        <a:solidFill>
          <a:schemeClr val="accent4">
            <a:lumMod val="60000"/>
            <a:lumOff val="40000"/>
          </a:schemeClr>
        </a:solidFill>
      </dgm:spPr>
    </dgm:pt>
    <dgm:pt modelId="{5204199B-289E-4576-989A-A33E56CDABD7}" type="pres">
      <dgm:prSet presAssocID="{AD68D473-5591-4A54-8BF4-299FC09A0F5A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7B8840-F2FF-4B3A-9AAC-EA656EE2AB7E}" type="pres">
      <dgm:prSet presAssocID="{AD68D473-5591-4A54-8BF4-299FC09A0F5A}" presName="accent_3" presStyleCnt="0"/>
      <dgm:spPr/>
    </dgm:pt>
    <dgm:pt modelId="{6465D43A-62CE-4005-8FBC-FA5010F69954}" type="pres">
      <dgm:prSet presAssocID="{AD68D473-5591-4A54-8BF4-299FC09A0F5A}" presName="accentRepeatNode" presStyleLbl="solidFgAcc1" presStyleIdx="2" presStyleCnt="3" custScaleX="41920" custScaleY="40939"/>
      <dgm:spPr>
        <a:solidFill>
          <a:schemeClr val="accent4">
            <a:lumMod val="60000"/>
            <a:lumOff val="40000"/>
          </a:schemeClr>
        </a:solidFill>
      </dgm:spPr>
    </dgm:pt>
  </dgm:ptLst>
  <dgm:cxnLst>
    <dgm:cxn modelId="{26C9DBF6-9E57-47E7-9357-B90550EAF138}" type="presOf" srcId="{60BAD07C-EA72-4299-8BF3-17F154D1433C}" destId="{59B4F83F-9DF7-4AF1-987E-AC7A9E0CB043}" srcOrd="0" destOrd="0" presId="urn:microsoft.com/office/officeart/2008/layout/VerticalCurvedList"/>
    <dgm:cxn modelId="{EC8085BB-650A-48B7-B630-FD98055712CA}" srcId="{7BC8A290-0E03-4F3C-B239-7BF1A6D59682}" destId="{FC3A1725-A1E4-4C4E-979C-6EC57C584782}" srcOrd="1" destOrd="0" parTransId="{0339109D-BFAB-45FC-89E6-FE501554B88D}" sibTransId="{7D391D3B-38DE-4FEE-B13A-D016ACCE1360}"/>
    <dgm:cxn modelId="{48FC1357-DF33-4ABA-B8E6-AEB240EBB246}" type="presOf" srcId="{FC3A1725-A1E4-4C4E-979C-6EC57C584782}" destId="{8A9088C8-A1DE-4615-AB7F-6921BEF01457}" srcOrd="0" destOrd="0" presId="urn:microsoft.com/office/officeart/2008/layout/VerticalCurvedList"/>
    <dgm:cxn modelId="{DD4A6608-FA2B-435C-9506-147A5EB1A2B0}" type="presOf" srcId="{CCA1CEE6-B864-4EFB-9B73-9DE23A86DA3A}" destId="{67A91739-E1D8-4B21-8199-53FCCE37BD77}" srcOrd="0" destOrd="0" presId="urn:microsoft.com/office/officeart/2008/layout/VerticalCurvedList"/>
    <dgm:cxn modelId="{9DDE0D67-4E77-42A0-89A6-9E1CAC57CB0C}" srcId="{7BC8A290-0E03-4F3C-B239-7BF1A6D59682}" destId="{AD68D473-5591-4A54-8BF4-299FC09A0F5A}" srcOrd="2" destOrd="0" parTransId="{97D16CB8-5FAF-4E6F-849F-F94B2E8119E1}" sibTransId="{AB7997BE-67B9-427C-BA81-D4A02DE69463}"/>
    <dgm:cxn modelId="{219B2A80-598B-462D-8787-F4EC1B7466FC}" srcId="{7BC8A290-0E03-4F3C-B239-7BF1A6D59682}" destId="{CCA1CEE6-B864-4EFB-9B73-9DE23A86DA3A}" srcOrd="0" destOrd="0" parTransId="{F3606D81-934E-4488-8F08-26A5AAAF221B}" sibTransId="{60BAD07C-EA72-4299-8BF3-17F154D1433C}"/>
    <dgm:cxn modelId="{75F57CC1-BB23-431A-B4D6-C7EBDAEDACCE}" type="presOf" srcId="{7BC8A290-0E03-4F3C-B239-7BF1A6D59682}" destId="{E96B5C0B-A6DE-4EF2-B8EF-6D63570667EF}" srcOrd="0" destOrd="0" presId="urn:microsoft.com/office/officeart/2008/layout/VerticalCurvedList"/>
    <dgm:cxn modelId="{793001D1-7BBA-4248-AE5B-BFB7DCBF0D06}" type="presOf" srcId="{AD68D473-5591-4A54-8BF4-299FC09A0F5A}" destId="{5204199B-289E-4576-989A-A33E56CDABD7}" srcOrd="0" destOrd="0" presId="urn:microsoft.com/office/officeart/2008/layout/VerticalCurvedList"/>
    <dgm:cxn modelId="{8E93587D-97FC-45FF-9B70-692EF8A50EC5}" type="presParOf" srcId="{E96B5C0B-A6DE-4EF2-B8EF-6D63570667EF}" destId="{CB8598DF-D541-4F0A-BB01-89C184C07195}" srcOrd="0" destOrd="0" presId="urn:microsoft.com/office/officeart/2008/layout/VerticalCurvedList"/>
    <dgm:cxn modelId="{519962CC-6C21-480B-A541-C5617544450C}" type="presParOf" srcId="{CB8598DF-D541-4F0A-BB01-89C184C07195}" destId="{D9F32760-A4F7-4ABF-9714-22D34DF79F66}" srcOrd="0" destOrd="0" presId="urn:microsoft.com/office/officeart/2008/layout/VerticalCurvedList"/>
    <dgm:cxn modelId="{8A20E1B1-E1D0-4600-A813-8382D2A2BD1A}" type="presParOf" srcId="{D9F32760-A4F7-4ABF-9714-22D34DF79F66}" destId="{5B628DB3-1D63-487C-908A-7544BC8BDF99}" srcOrd="0" destOrd="0" presId="urn:microsoft.com/office/officeart/2008/layout/VerticalCurvedList"/>
    <dgm:cxn modelId="{390DB891-1709-4682-BD5B-4B4998569522}" type="presParOf" srcId="{D9F32760-A4F7-4ABF-9714-22D34DF79F66}" destId="{59B4F83F-9DF7-4AF1-987E-AC7A9E0CB043}" srcOrd="1" destOrd="0" presId="urn:microsoft.com/office/officeart/2008/layout/VerticalCurvedList"/>
    <dgm:cxn modelId="{6906E89F-FA0D-4FF9-81D7-5EC8155FD959}" type="presParOf" srcId="{D9F32760-A4F7-4ABF-9714-22D34DF79F66}" destId="{2468A265-7FA9-484E-A1FB-7EADC5D0ADEE}" srcOrd="2" destOrd="0" presId="urn:microsoft.com/office/officeart/2008/layout/VerticalCurvedList"/>
    <dgm:cxn modelId="{A7CB8F85-6DD5-4C4C-A646-186ABB5A1A64}" type="presParOf" srcId="{D9F32760-A4F7-4ABF-9714-22D34DF79F66}" destId="{7E283916-5276-43CB-9F09-01845F7BDD24}" srcOrd="3" destOrd="0" presId="urn:microsoft.com/office/officeart/2008/layout/VerticalCurvedList"/>
    <dgm:cxn modelId="{05E9B111-1340-4E58-99E5-94E52BD35CF2}" type="presParOf" srcId="{CB8598DF-D541-4F0A-BB01-89C184C07195}" destId="{67A91739-E1D8-4B21-8199-53FCCE37BD77}" srcOrd="1" destOrd="0" presId="urn:microsoft.com/office/officeart/2008/layout/VerticalCurvedList"/>
    <dgm:cxn modelId="{BE69DE1A-9948-4008-A874-1AFDEB940FB3}" type="presParOf" srcId="{CB8598DF-D541-4F0A-BB01-89C184C07195}" destId="{7F520C42-2268-4466-BD67-F3461B88C908}" srcOrd="2" destOrd="0" presId="urn:microsoft.com/office/officeart/2008/layout/VerticalCurvedList"/>
    <dgm:cxn modelId="{665E312C-B16A-4428-A1D2-21235868EB4C}" type="presParOf" srcId="{7F520C42-2268-4466-BD67-F3461B88C908}" destId="{7D55A277-9210-4DD3-9DCA-F574FD7BB634}" srcOrd="0" destOrd="0" presId="urn:microsoft.com/office/officeart/2008/layout/VerticalCurvedList"/>
    <dgm:cxn modelId="{4F83C704-3C39-49AB-A2ED-A2EA2600739B}" type="presParOf" srcId="{CB8598DF-D541-4F0A-BB01-89C184C07195}" destId="{8A9088C8-A1DE-4615-AB7F-6921BEF01457}" srcOrd="3" destOrd="0" presId="urn:microsoft.com/office/officeart/2008/layout/VerticalCurvedList"/>
    <dgm:cxn modelId="{606B89E1-49F7-4942-BD56-8A0F4A628CAE}" type="presParOf" srcId="{CB8598DF-D541-4F0A-BB01-89C184C07195}" destId="{1D235532-9F3E-4C15-AD61-2A4309E1FCD1}" srcOrd="4" destOrd="0" presId="urn:microsoft.com/office/officeart/2008/layout/VerticalCurvedList"/>
    <dgm:cxn modelId="{7E318EDA-5EA9-4543-8F3B-A832E589C207}" type="presParOf" srcId="{1D235532-9F3E-4C15-AD61-2A4309E1FCD1}" destId="{C795F21E-DA8A-4397-91FD-079B2CF067B8}" srcOrd="0" destOrd="0" presId="urn:microsoft.com/office/officeart/2008/layout/VerticalCurvedList"/>
    <dgm:cxn modelId="{A6A1583A-690B-4880-976F-DAE9148AC04D}" type="presParOf" srcId="{CB8598DF-D541-4F0A-BB01-89C184C07195}" destId="{5204199B-289E-4576-989A-A33E56CDABD7}" srcOrd="5" destOrd="0" presId="urn:microsoft.com/office/officeart/2008/layout/VerticalCurvedList"/>
    <dgm:cxn modelId="{E4422FD4-8286-4147-A82B-F12904A8F7DC}" type="presParOf" srcId="{CB8598DF-D541-4F0A-BB01-89C184C07195}" destId="{D47B8840-F2FF-4B3A-9AAC-EA656EE2AB7E}" srcOrd="6" destOrd="0" presId="urn:microsoft.com/office/officeart/2008/layout/VerticalCurvedList"/>
    <dgm:cxn modelId="{21C79568-A841-40D7-BD5F-C4FC8A5953AC}" type="presParOf" srcId="{D47B8840-F2FF-4B3A-9AAC-EA656EE2AB7E}" destId="{6465D43A-62CE-4005-8FBC-FA5010F699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FE3D16-28C4-44A5-A728-D4A8A755B21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54996E-0B06-401B-9798-ED6C8A8EF9C6}">
      <dgm:prSet phldrT="[Текст]"/>
      <dgm:spPr>
        <a:solidFill>
          <a:srgbClr val="E959B9"/>
        </a:solidFill>
      </dgm:spPr>
      <dgm:t>
        <a:bodyPr/>
        <a:lstStyle/>
        <a:p>
          <a:r>
            <a:rPr lang="en-US" dirty="0" smtClean="0"/>
            <a:t>BA</a:t>
          </a:r>
          <a:endParaRPr lang="ru-RU" dirty="0"/>
        </a:p>
      </dgm:t>
    </dgm:pt>
    <dgm:pt modelId="{C3C77CAE-AC76-46A7-B4A2-F3961D389064}" type="parTrans" cxnId="{DBD5E986-AFFF-41E2-8D61-6689E5297457}">
      <dgm:prSet/>
      <dgm:spPr/>
      <dgm:t>
        <a:bodyPr/>
        <a:lstStyle/>
        <a:p>
          <a:endParaRPr lang="ru-RU"/>
        </a:p>
      </dgm:t>
    </dgm:pt>
    <dgm:pt modelId="{BC9CFE1C-C7BD-48E9-A9A2-9C6CFF1EB4FC}" type="sibTrans" cxnId="{DBD5E986-AFFF-41E2-8D61-6689E5297457}">
      <dgm:prSet/>
      <dgm:spPr/>
      <dgm:t>
        <a:bodyPr/>
        <a:lstStyle/>
        <a:p>
          <a:endParaRPr lang="ru-RU"/>
        </a:p>
      </dgm:t>
    </dgm:pt>
    <dgm:pt modelId="{9A12EF50-B98F-4ACE-A886-7BAB9625E196}">
      <dgm:prSet phldrT="[Текст]" custT="1"/>
      <dgm:spPr/>
      <dgm:t>
        <a:bodyPr/>
        <a:lstStyle/>
        <a:p>
          <a:r>
            <a:rPr lang="en-US" sz="2400" dirty="0" smtClean="0"/>
            <a:t>Use Case Diagram             Road Map                   MVP</a:t>
          </a:r>
          <a:endParaRPr lang="ru-RU" sz="2400" dirty="0"/>
        </a:p>
      </dgm:t>
    </dgm:pt>
    <dgm:pt modelId="{109EBBF8-360F-425B-A7CF-F02C02F52D3F}" type="parTrans" cxnId="{EB270C4E-FA9C-4EF7-8F98-2DDDD3D23309}">
      <dgm:prSet/>
      <dgm:spPr/>
      <dgm:t>
        <a:bodyPr/>
        <a:lstStyle/>
        <a:p>
          <a:endParaRPr lang="ru-RU"/>
        </a:p>
      </dgm:t>
    </dgm:pt>
    <dgm:pt modelId="{B5BD2ED0-1E7D-45E9-8AEC-E04F52DE8D3E}" type="sibTrans" cxnId="{EB270C4E-FA9C-4EF7-8F98-2DDDD3D23309}">
      <dgm:prSet/>
      <dgm:spPr/>
      <dgm:t>
        <a:bodyPr/>
        <a:lstStyle/>
        <a:p>
          <a:endParaRPr lang="ru-RU"/>
        </a:p>
      </dgm:t>
    </dgm:pt>
    <dgm:pt modelId="{99A5DA53-417B-4BC6-BE88-41AABD81B80E}">
      <dgm:prSet phldrT="[Текст]"/>
      <dgm:spPr>
        <a:solidFill>
          <a:srgbClr val="85E862"/>
        </a:solidFill>
      </dgm:spPr>
      <dgm:t>
        <a:bodyPr/>
        <a:lstStyle/>
        <a:p>
          <a:r>
            <a:rPr lang="en-US" dirty="0" smtClean="0"/>
            <a:t>Front-End</a:t>
          </a:r>
          <a:endParaRPr lang="ru-RU" dirty="0"/>
        </a:p>
      </dgm:t>
    </dgm:pt>
    <dgm:pt modelId="{C17B3C6A-8E66-4839-B9A4-7D15BEDE2D22}" type="parTrans" cxnId="{8FA7D3F3-2006-4884-BC6F-ECAD0BD5910F}">
      <dgm:prSet/>
      <dgm:spPr/>
      <dgm:t>
        <a:bodyPr/>
        <a:lstStyle/>
        <a:p>
          <a:endParaRPr lang="ru-RU"/>
        </a:p>
      </dgm:t>
    </dgm:pt>
    <dgm:pt modelId="{4D7482AF-0569-4900-A9E8-FB3B4AD0CCE0}" type="sibTrans" cxnId="{8FA7D3F3-2006-4884-BC6F-ECAD0BD5910F}">
      <dgm:prSet/>
      <dgm:spPr/>
      <dgm:t>
        <a:bodyPr/>
        <a:lstStyle/>
        <a:p>
          <a:endParaRPr lang="ru-RU"/>
        </a:p>
      </dgm:t>
    </dgm:pt>
    <dgm:pt modelId="{B92E71B6-3F82-46E5-B0C8-02EEB8F1654D}">
      <dgm:prSet phldrT="[Текст]"/>
      <dgm:spPr>
        <a:solidFill>
          <a:srgbClr val="CE7ED4"/>
        </a:solidFill>
      </dgm:spPr>
      <dgm:t>
        <a:bodyPr/>
        <a:lstStyle/>
        <a:p>
          <a:r>
            <a:rPr lang="en-US" dirty="0" smtClean="0"/>
            <a:t>QA</a:t>
          </a:r>
          <a:endParaRPr lang="ru-RU" dirty="0"/>
        </a:p>
      </dgm:t>
    </dgm:pt>
    <dgm:pt modelId="{7E084818-D29D-4DA2-85CE-F4D3FC870565}" type="parTrans" cxnId="{9D1D9A8A-7442-4042-A165-4D099A01A570}">
      <dgm:prSet/>
      <dgm:spPr/>
      <dgm:t>
        <a:bodyPr/>
        <a:lstStyle/>
        <a:p>
          <a:endParaRPr lang="ru-RU"/>
        </a:p>
      </dgm:t>
    </dgm:pt>
    <dgm:pt modelId="{C8F1E50A-DEF6-4BCE-B5FB-5BF9B73D1AB4}" type="sibTrans" cxnId="{9D1D9A8A-7442-4042-A165-4D099A01A570}">
      <dgm:prSet/>
      <dgm:spPr/>
      <dgm:t>
        <a:bodyPr/>
        <a:lstStyle/>
        <a:p>
          <a:endParaRPr lang="ru-RU"/>
        </a:p>
      </dgm:t>
    </dgm:pt>
    <dgm:pt modelId="{3CD9773E-472A-47A1-88E6-23B00236F58F}">
      <dgm:prSet phldrT="[Текст]" custT="1"/>
      <dgm:spPr/>
      <dgm:t>
        <a:bodyPr/>
        <a:lstStyle/>
        <a:p>
          <a:r>
            <a:rPr lang="en-US" sz="2400" dirty="0" smtClean="0"/>
            <a:t>Test Cases         Check lists        Functional &amp; GUI Testing</a:t>
          </a:r>
          <a:endParaRPr lang="ru-RU" sz="2400" dirty="0"/>
        </a:p>
      </dgm:t>
    </dgm:pt>
    <dgm:pt modelId="{A6F19174-B70B-4E0C-9DA9-BFA9442E43C2}" type="parTrans" cxnId="{57252063-8092-43EF-87C5-A2AB0F346106}">
      <dgm:prSet/>
      <dgm:spPr/>
      <dgm:t>
        <a:bodyPr/>
        <a:lstStyle/>
        <a:p>
          <a:endParaRPr lang="ru-RU"/>
        </a:p>
      </dgm:t>
    </dgm:pt>
    <dgm:pt modelId="{92FBC327-1E0A-465C-859C-952F77883B65}" type="sibTrans" cxnId="{57252063-8092-43EF-87C5-A2AB0F346106}">
      <dgm:prSet/>
      <dgm:spPr/>
      <dgm:t>
        <a:bodyPr/>
        <a:lstStyle/>
        <a:p>
          <a:endParaRPr lang="ru-RU"/>
        </a:p>
      </dgm:t>
    </dgm:pt>
    <dgm:pt modelId="{7CF84DAE-9617-4CBB-9CAC-B14336899553}">
      <dgm:prSet phldrT="[Текст]" custT="1"/>
      <dgm:spPr/>
      <dgm:t>
        <a:bodyPr vert="horz" anchor="ctr" anchorCtr="0"/>
        <a:lstStyle/>
        <a:p>
          <a:pPr algn="l"/>
          <a:r>
            <a:rPr lang="en-US" sz="2400" dirty="0" smtClean="0"/>
            <a:t>Git                 HTML5                       CSS3                    JQuery         </a:t>
          </a:r>
          <a:r>
            <a:rPr lang="en-US" sz="2400" dirty="0" smtClean="0"/>
            <a:t>      Bootstrap                   </a:t>
          </a:r>
          <a:r>
            <a:rPr lang="en-US" sz="2400" dirty="0" smtClean="0"/>
            <a:t>Java Script                  Gulp</a:t>
          </a:r>
          <a:endParaRPr lang="ru-RU" sz="2400" dirty="0"/>
        </a:p>
      </dgm:t>
    </dgm:pt>
    <dgm:pt modelId="{BDC96CCF-B086-4EC3-95DB-2D9642B539E5}" type="sibTrans" cxnId="{C13C1A6A-10AC-450F-BF38-9E20C76E1B0F}">
      <dgm:prSet/>
      <dgm:spPr/>
      <dgm:t>
        <a:bodyPr/>
        <a:lstStyle/>
        <a:p>
          <a:endParaRPr lang="ru-RU"/>
        </a:p>
      </dgm:t>
    </dgm:pt>
    <dgm:pt modelId="{BD9268AF-396B-4257-A17F-616D0D0B0107}" type="parTrans" cxnId="{C13C1A6A-10AC-450F-BF38-9E20C76E1B0F}">
      <dgm:prSet/>
      <dgm:spPr/>
      <dgm:t>
        <a:bodyPr/>
        <a:lstStyle/>
        <a:p>
          <a:endParaRPr lang="ru-RU"/>
        </a:p>
      </dgm:t>
    </dgm:pt>
    <dgm:pt modelId="{537C6CFB-5A5B-4DC0-831D-CDC7ED32B131}" type="pres">
      <dgm:prSet presAssocID="{00FE3D16-28C4-44A5-A728-D4A8A755B21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E719A9-74D7-4036-A33E-7CF17C699307}" type="pres">
      <dgm:prSet presAssocID="{CA54996E-0B06-401B-9798-ED6C8A8EF9C6}" presName="composite" presStyleCnt="0"/>
      <dgm:spPr/>
    </dgm:pt>
    <dgm:pt modelId="{D1C9EE84-A65C-405C-A4EF-C5D5498D3CA3}" type="pres">
      <dgm:prSet presAssocID="{CA54996E-0B06-401B-9798-ED6C8A8EF9C6}" presName="parentText" presStyleLbl="alignNode1" presStyleIdx="0" presStyleCnt="3" custScaleY="106181" custLinFactNeighborX="726" custLinFactNeighborY="-315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F8AD51C-7F41-4652-819D-DAFAEC0D86C0}" type="pres">
      <dgm:prSet presAssocID="{CA54996E-0B06-401B-9798-ED6C8A8EF9C6}" presName="descendantText" presStyleLbl="alignAcc1" presStyleIdx="0" presStyleCnt="3" custScaleY="106989" custLinFactNeighborX="127" custLinFactNeighborY="25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54980D-880C-4D19-94B8-4E97DBEEE06E}" type="pres">
      <dgm:prSet presAssocID="{BC9CFE1C-C7BD-48E9-A9A2-9C6CFF1EB4FC}" presName="sp" presStyleCnt="0"/>
      <dgm:spPr/>
    </dgm:pt>
    <dgm:pt modelId="{1DF090A4-C748-4B33-BF83-EC6AFEE01744}" type="pres">
      <dgm:prSet presAssocID="{99A5DA53-417B-4BC6-BE88-41AABD81B80E}" presName="composite" presStyleCnt="0"/>
      <dgm:spPr/>
    </dgm:pt>
    <dgm:pt modelId="{E1426CBA-EB6F-44E5-B188-F9898F54812F}" type="pres">
      <dgm:prSet presAssocID="{99A5DA53-417B-4BC6-BE88-41AABD81B80E}" presName="parentText" presStyleLbl="alignNode1" presStyleIdx="1" presStyleCnt="3" custScaleY="1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30E63F-E9B2-4239-B434-D6FD8D6BC993}" type="pres">
      <dgm:prSet presAssocID="{99A5DA53-417B-4BC6-BE88-41AABD81B80E}" presName="descendantText" presStyleLbl="alignAcc1" presStyleIdx="1" presStyleCnt="3" custAng="0" custLinFactNeighborY="114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DE0F50-35D7-401B-B038-DD24EFC5C2B5}" type="pres">
      <dgm:prSet presAssocID="{4D7482AF-0569-4900-A9E8-FB3B4AD0CCE0}" presName="sp" presStyleCnt="0"/>
      <dgm:spPr/>
    </dgm:pt>
    <dgm:pt modelId="{538CFC63-E27B-4C8C-85AB-ACBD32B2AC22}" type="pres">
      <dgm:prSet presAssocID="{B92E71B6-3F82-46E5-B0C8-02EEB8F1654D}" presName="composite" presStyleCnt="0"/>
      <dgm:spPr/>
    </dgm:pt>
    <dgm:pt modelId="{B5CCE481-5D3F-4BAB-A5DA-CF059401A0B9}" type="pres">
      <dgm:prSet presAssocID="{B92E71B6-3F82-46E5-B0C8-02EEB8F1654D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59F916-B8BF-452A-84A8-6EAB8E3C2670}" type="pres">
      <dgm:prSet presAssocID="{B92E71B6-3F82-46E5-B0C8-02EEB8F1654D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235436E-8657-4A2C-AA95-976C06B8537C}" type="presOf" srcId="{7CF84DAE-9617-4CBB-9CAC-B14336899553}" destId="{D330E63F-E9B2-4239-B434-D6FD8D6BC993}" srcOrd="0" destOrd="0" presId="urn:microsoft.com/office/officeart/2005/8/layout/chevron2"/>
    <dgm:cxn modelId="{57252063-8092-43EF-87C5-A2AB0F346106}" srcId="{B92E71B6-3F82-46E5-B0C8-02EEB8F1654D}" destId="{3CD9773E-472A-47A1-88E6-23B00236F58F}" srcOrd="0" destOrd="0" parTransId="{A6F19174-B70B-4E0C-9DA9-BFA9442E43C2}" sibTransId="{92FBC327-1E0A-465C-859C-952F77883B65}"/>
    <dgm:cxn modelId="{EB270C4E-FA9C-4EF7-8F98-2DDDD3D23309}" srcId="{CA54996E-0B06-401B-9798-ED6C8A8EF9C6}" destId="{9A12EF50-B98F-4ACE-A886-7BAB9625E196}" srcOrd="0" destOrd="0" parTransId="{109EBBF8-360F-425B-A7CF-F02C02F52D3F}" sibTransId="{B5BD2ED0-1E7D-45E9-8AEC-E04F52DE8D3E}"/>
    <dgm:cxn modelId="{AD8986D1-F139-427A-85DD-7FC4F67C2509}" type="presOf" srcId="{3CD9773E-472A-47A1-88E6-23B00236F58F}" destId="{0059F916-B8BF-452A-84A8-6EAB8E3C2670}" srcOrd="0" destOrd="0" presId="urn:microsoft.com/office/officeart/2005/8/layout/chevron2"/>
    <dgm:cxn modelId="{2AEE0405-E9D4-4509-9A5F-243747059B75}" type="presOf" srcId="{CA54996E-0B06-401B-9798-ED6C8A8EF9C6}" destId="{D1C9EE84-A65C-405C-A4EF-C5D5498D3CA3}" srcOrd="0" destOrd="0" presId="urn:microsoft.com/office/officeart/2005/8/layout/chevron2"/>
    <dgm:cxn modelId="{DBD5E986-AFFF-41E2-8D61-6689E5297457}" srcId="{00FE3D16-28C4-44A5-A728-D4A8A755B219}" destId="{CA54996E-0B06-401B-9798-ED6C8A8EF9C6}" srcOrd="0" destOrd="0" parTransId="{C3C77CAE-AC76-46A7-B4A2-F3961D389064}" sibTransId="{BC9CFE1C-C7BD-48E9-A9A2-9C6CFF1EB4FC}"/>
    <dgm:cxn modelId="{9D1D9A8A-7442-4042-A165-4D099A01A570}" srcId="{00FE3D16-28C4-44A5-A728-D4A8A755B219}" destId="{B92E71B6-3F82-46E5-B0C8-02EEB8F1654D}" srcOrd="2" destOrd="0" parTransId="{7E084818-D29D-4DA2-85CE-F4D3FC870565}" sibTransId="{C8F1E50A-DEF6-4BCE-B5FB-5BF9B73D1AB4}"/>
    <dgm:cxn modelId="{0EA30C1C-3234-49D3-8335-0D1AA977BB5C}" type="presOf" srcId="{B92E71B6-3F82-46E5-B0C8-02EEB8F1654D}" destId="{B5CCE481-5D3F-4BAB-A5DA-CF059401A0B9}" srcOrd="0" destOrd="0" presId="urn:microsoft.com/office/officeart/2005/8/layout/chevron2"/>
    <dgm:cxn modelId="{EFD03C19-421F-47C6-A09F-2A376B3CCAD9}" type="presOf" srcId="{9A12EF50-B98F-4ACE-A886-7BAB9625E196}" destId="{8F8AD51C-7F41-4652-819D-DAFAEC0D86C0}" srcOrd="0" destOrd="0" presId="urn:microsoft.com/office/officeart/2005/8/layout/chevron2"/>
    <dgm:cxn modelId="{8FA7D3F3-2006-4884-BC6F-ECAD0BD5910F}" srcId="{00FE3D16-28C4-44A5-A728-D4A8A755B219}" destId="{99A5DA53-417B-4BC6-BE88-41AABD81B80E}" srcOrd="1" destOrd="0" parTransId="{C17B3C6A-8E66-4839-B9A4-7D15BEDE2D22}" sibTransId="{4D7482AF-0569-4900-A9E8-FB3B4AD0CCE0}"/>
    <dgm:cxn modelId="{321AD823-8258-4331-8919-48333C4A947B}" type="presOf" srcId="{99A5DA53-417B-4BC6-BE88-41AABD81B80E}" destId="{E1426CBA-EB6F-44E5-B188-F9898F54812F}" srcOrd="0" destOrd="0" presId="urn:microsoft.com/office/officeart/2005/8/layout/chevron2"/>
    <dgm:cxn modelId="{C13C1A6A-10AC-450F-BF38-9E20C76E1B0F}" srcId="{99A5DA53-417B-4BC6-BE88-41AABD81B80E}" destId="{7CF84DAE-9617-4CBB-9CAC-B14336899553}" srcOrd="0" destOrd="0" parTransId="{BD9268AF-396B-4257-A17F-616D0D0B0107}" sibTransId="{BDC96CCF-B086-4EC3-95DB-2D9642B539E5}"/>
    <dgm:cxn modelId="{13BBEC83-68A9-4418-9F18-66E4A9291EB6}" type="presOf" srcId="{00FE3D16-28C4-44A5-A728-D4A8A755B219}" destId="{537C6CFB-5A5B-4DC0-831D-CDC7ED32B131}" srcOrd="0" destOrd="0" presId="urn:microsoft.com/office/officeart/2005/8/layout/chevron2"/>
    <dgm:cxn modelId="{F5560DF8-D999-4BC9-B76F-789BDF65138F}" type="presParOf" srcId="{537C6CFB-5A5B-4DC0-831D-CDC7ED32B131}" destId="{FCE719A9-74D7-4036-A33E-7CF17C699307}" srcOrd="0" destOrd="0" presId="urn:microsoft.com/office/officeart/2005/8/layout/chevron2"/>
    <dgm:cxn modelId="{A1E24C48-0A76-4AEE-97A1-74674E21F724}" type="presParOf" srcId="{FCE719A9-74D7-4036-A33E-7CF17C699307}" destId="{D1C9EE84-A65C-405C-A4EF-C5D5498D3CA3}" srcOrd="0" destOrd="0" presId="urn:microsoft.com/office/officeart/2005/8/layout/chevron2"/>
    <dgm:cxn modelId="{988FA032-4AFA-4A4D-9A70-193BA2760618}" type="presParOf" srcId="{FCE719A9-74D7-4036-A33E-7CF17C699307}" destId="{8F8AD51C-7F41-4652-819D-DAFAEC0D86C0}" srcOrd="1" destOrd="0" presId="urn:microsoft.com/office/officeart/2005/8/layout/chevron2"/>
    <dgm:cxn modelId="{7F042DAC-C5AF-46D4-A5F4-4DB630CF39CE}" type="presParOf" srcId="{537C6CFB-5A5B-4DC0-831D-CDC7ED32B131}" destId="{FF54980D-880C-4D19-94B8-4E97DBEEE06E}" srcOrd="1" destOrd="0" presId="urn:microsoft.com/office/officeart/2005/8/layout/chevron2"/>
    <dgm:cxn modelId="{4A8D26A5-AF9D-498D-BF73-C874096C9FCE}" type="presParOf" srcId="{537C6CFB-5A5B-4DC0-831D-CDC7ED32B131}" destId="{1DF090A4-C748-4B33-BF83-EC6AFEE01744}" srcOrd="2" destOrd="0" presId="urn:microsoft.com/office/officeart/2005/8/layout/chevron2"/>
    <dgm:cxn modelId="{ECF247A0-0461-4432-9459-D723D6CFAE6A}" type="presParOf" srcId="{1DF090A4-C748-4B33-BF83-EC6AFEE01744}" destId="{E1426CBA-EB6F-44E5-B188-F9898F54812F}" srcOrd="0" destOrd="0" presId="urn:microsoft.com/office/officeart/2005/8/layout/chevron2"/>
    <dgm:cxn modelId="{2E920C97-8CDC-4651-832B-2B415758CC0C}" type="presParOf" srcId="{1DF090A4-C748-4B33-BF83-EC6AFEE01744}" destId="{D330E63F-E9B2-4239-B434-D6FD8D6BC993}" srcOrd="1" destOrd="0" presId="urn:microsoft.com/office/officeart/2005/8/layout/chevron2"/>
    <dgm:cxn modelId="{0F1989C2-9FD6-4926-B6D7-A6B947995B2A}" type="presParOf" srcId="{537C6CFB-5A5B-4DC0-831D-CDC7ED32B131}" destId="{A9DE0F50-35D7-401B-B038-DD24EFC5C2B5}" srcOrd="3" destOrd="0" presId="urn:microsoft.com/office/officeart/2005/8/layout/chevron2"/>
    <dgm:cxn modelId="{1CCBBF2B-A7BD-4342-B11E-39F5C657E0C4}" type="presParOf" srcId="{537C6CFB-5A5B-4DC0-831D-CDC7ED32B131}" destId="{538CFC63-E27B-4C8C-85AB-ACBD32B2AC22}" srcOrd="4" destOrd="0" presId="urn:microsoft.com/office/officeart/2005/8/layout/chevron2"/>
    <dgm:cxn modelId="{FCDD28B4-325F-4DD9-966C-64385E5BD236}" type="presParOf" srcId="{538CFC63-E27B-4C8C-85AB-ACBD32B2AC22}" destId="{B5CCE481-5D3F-4BAB-A5DA-CF059401A0B9}" srcOrd="0" destOrd="0" presId="urn:microsoft.com/office/officeart/2005/8/layout/chevron2"/>
    <dgm:cxn modelId="{43F87B96-9FA7-4836-8136-C1C2652B250D}" type="presParOf" srcId="{538CFC63-E27B-4C8C-85AB-ACBD32B2AC22}" destId="{0059F916-B8BF-452A-84A8-6EAB8E3C267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88BCAB-963B-428D-935A-A8532E7A49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6B957DC-3E82-438D-9C15-6576286FAC27}">
      <dgm:prSet phldrT="[Текст]"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en-US" sz="3600" b="0" dirty="0" smtClean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rPr>
            <a:t>Project</a:t>
          </a:r>
          <a:r>
            <a:rPr lang="en-US" sz="3600" b="1" dirty="0" smtClean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rPr>
            <a:t> </a:t>
          </a:r>
          <a:r>
            <a:rPr lang="en-US" sz="3600" b="0" dirty="0" smtClean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rPr>
            <a:t>Work</a:t>
          </a:r>
          <a:endParaRPr lang="ru-RU" sz="3600" b="0" dirty="0">
            <a:solidFill>
              <a:schemeClr val="accent5">
                <a:lumMod val="75000"/>
              </a:schemeClr>
            </a:solidFill>
          </a:endParaRPr>
        </a:p>
      </dgm:t>
    </dgm:pt>
    <dgm:pt modelId="{78221F04-1D10-4FB6-A12A-3BDC5ACDB060}" type="parTrans" cxnId="{F199C3A7-7B14-42E6-828D-D2596CDBA58E}">
      <dgm:prSet/>
      <dgm:spPr/>
      <dgm:t>
        <a:bodyPr/>
        <a:lstStyle/>
        <a:p>
          <a:endParaRPr lang="ru-RU"/>
        </a:p>
      </dgm:t>
    </dgm:pt>
    <dgm:pt modelId="{0A4E502E-1CB7-4F55-9844-1787285A49B9}" type="sibTrans" cxnId="{F199C3A7-7B14-42E6-828D-D2596CDBA58E}">
      <dgm:prSet/>
      <dgm:spPr/>
      <dgm:t>
        <a:bodyPr/>
        <a:lstStyle/>
        <a:p>
          <a:endParaRPr lang="ru-RU"/>
        </a:p>
      </dgm:t>
    </dgm:pt>
    <dgm:pt modelId="{8819444A-E171-4603-A4D5-A60918E9E5CE}" type="pres">
      <dgm:prSet presAssocID="{3188BCAB-963B-428D-935A-A8532E7A4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B1A62D3-C8FA-4A0A-9F39-D9B0E005C670}" type="pres">
      <dgm:prSet presAssocID="{56B957DC-3E82-438D-9C15-6576286FAC27}" presName="parentText" presStyleLbl="node1" presStyleIdx="0" presStyleCnt="1" custScaleY="252438" custLinFactNeighborX="69975" custLinFactNeighborY="-3364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4B2D9D-BF34-4E0A-AC4E-FCF1C40E8F9D}" type="presOf" srcId="{56B957DC-3E82-438D-9C15-6576286FAC27}" destId="{9B1A62D3-C8FA-4A0A-9F39-D9B0E005C670}" srcOrd="0" destOrd="0" presId="urn:microsoft.com/office/officeart/2005/8/layout/vList2"/>
    <dgm:cxn modelId="{04C08FB7-7155-4BBD-8F13-BCF1C08586B8}" type="presOf" srcId="{3188BCAB-963B-428D-935A-A8532E7A490A}" destId="{8819444A-E171-4603-A4D5-A60918E9E5CE}" srcOrd="0" destOrd="0" presId="urn:microsoft.com/office/officeart/2005/8/layout/vList2"/>
    <dgm:cxn modelId="{F199C3A7-7B14-42E6-828D-D2596CDBA58E}" srcId="{3188BCAB-963B-428D-935A-A8532E7A490A}" destId="{56B957DC-3E82-438D-9C15-6576286FAC27}" srcOrd="0" destOrd="0" parTransId="{78221F04-1D10-4FB6-A12A-3BDC5ACDB060}" sibTransId="{0A4E502E-1CB7-4F55-9844-1787285A49B9}"/>
    <dgm:cxn modelId="{5C7E8143-C5B4-4DBC-BA66-488E1A8DBAD6}" type="presParOf" srcId="{8819444A-E171-4603-A4D5-A60918E9E5CE}" destId="{9B1A62D3-C8FA-4A0A-9F39-D9B0E005C6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88BCAB-963B-428D-935A-A8532E7A49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6B957DC-3E82-438D-9C15-6576286FAC27}">
      <dgm:prSet phldrT="[Текст]"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en-US" sz="2100" b="1" dirty="0" smtClean="0">
              <a:solidFill>
                <a:srgbClr val="95349C"/>
              </a:solidFill>
            </a:rPr>
            <a:t>Front-End Developers</a:t>
          </a:r>
          <a:endParaRPr lang="ru-RU" sz="2100" b="1" dirty="0">
            <a:solidFill>
              <a:srgbClr val="95349C"/>
            </a:solidFill>
          </a:endParaRPr>
        </a:p>
      </dgm:t>
    </dgm:pt>
    <dgm:pt modelId="{78221F04-1D10-4FB6-A12A-3BDC5ACDB060}" type="parTrans" cxnId="{F199C3A7-7B14-42E6-828D-D2596CDBA58E}">
      <dgm:prSet/>
      <dgm:spPr/>
      <dgm:t>
        <a:bodyPr/>
        <a:lstStyle/>
        <a:p>
          <a:endParaRPr lang="ru-RU"/>
        </a:p>
      </dgm:t>
    </dgm:pt>
    <dgm:pt modelId="{0A4E502E-1CB7-4F55-9844-1787285A49B9}" type="sibTrans" cxnId="{F199C3A7-7B14-42E6-828D-D2596CDBA58E}">
      <dgm:prSet/>
      <dgm:spPr/>
      <dgm:t>
        <a:bodyPr/>
        <a:lstStyle/>
        <a:p>
          <a:endParaRPr lang="ru-RU"/>
        </a:p>
      </dgm:t>
    </dgm:pt>
    <dgm:pt modelId="{8819444A-E171-4603-A4D5-A60918E9E5CE}" type="pres">
      <dgm:prSet presAssocID="{3188BCAB-963B-428D-935A-A8532E7A4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B1A62D3-C8FA-4A0A-9F39-D9B0E005C670}" type="pres">
      <dgm:prSet presAssocID="{56B957DC-3E82-438D-9C15-6576286FAC27}" presName="parentText" presStyleLbl="node1" presStyleIdx="0" presStyleCnt="1" custScaleY="252438" custLinFactNeighborX="2532" custLinFactNeighborY="-7770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4B2D9D-BF34-4E0A-AC4E-FCF1C40E8F9D}" type="presOf" srcId="{56B957DC-3E82-438D-9C15-6576286FAC27}" destId="{9B1A62D3-C8FA-4A0A-9F39-D9B0E005C670}" srcOrd="0" destOrd="0" presId="urn:microsoft.com/office/officeart/2005/8/layout/vList2"/>
    <dgm:cxn modelId="{04C08FB7-7155-4BBD-8F13-BCF1C08586B8}" type="presOf" srcId="{3188BCAB-963B-428D-935A-A8532E7A490A}" destId="{8819444A-E171-4603-A4D5-A60918E9E5CE}" srcOrd="0" destOrd="0" presId="urn:microsoft.com/office/officeart/2005/8/layout/vList2"/>
    <dgm:cxn modelId="{F199C3A7-7B14-42E6-828D-D2596CDBA58E}" srcId="{3188BCAB-963B-428D-935A-A8532E7A490A}" destId="{56B957DC-3E82-438D-9C15-6576286FAC27}" srcOrd="0" destOrd="0" parTransId="{78221F04-1D10-4FB6-A12A-3BDC5ACDB060}" sibTransId="{0A4E502E-1CB7-4F55-9844-1787285A49B9}"/>
    <dgm:cxn modelId="{5C7E8143-C5B4-4DBC-BA66-488E1A8DBAD6}" type="presParOf" srcId="{8819444A-E171-4603-A4D5-A60918E9E5CE}" destId="{9B1A62D3-C8FA-4A0A-9F39-D9B0E005C6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07ABF8-B267-4CC2-8465-F888E46CA3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A83A5E2-1D8A-4C04-B665-907291DE8645}">
      <dgm:prSet phldrT="[Текст]"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rgbClr val="C91B8F"/>
              </a:solidFill>
            </a:rPr>
            <a:t>BA/QA</a:t>
          </a:r>
          <a:endParaRPr lang="ru-RU" b="1" dirty="0">
            <a:solidFill>
              <a:srgbClr val="C91B8F"/>
            </a:solidFill>
          </a:endParaRPr>
        </a:p>
      </dgm:t>
    </dgm:pt>
    <dgm:pt modelId="{3E790352-C85B-4724-9A3B-A4765BBF5EC2}" type="parTrans" cxnId="{07D445EB-0BFF-4475-BB76-A773B0C6B453}">
      <dgm:prSet/>
      <dgm:spPr/>
      <dgm:t>
        <a:bodyPr/>
        <a:lstStyle/>
        <a:p>
          <a:endParaRPr lang="ru-RU"/>
        </a:p>
      </dgm:t>
    </dgm:pt>
    <dgm:pt modelId="{F4C38230-DC73-4F77-AE17-209BDAA5EE0F}" type="sibTrans" cxnId="{07D445EB-0BFF-4475-BB76-A773B0C6B453}">
      <dgm:prSet/>
      <dgm:spPr/>
      <dgm:t>
        <a:bodyPr/>
        <a:lstStyle/>
        <a:p>
          <a:endParaRPr lang="ru-RU"/>
        </a:p>
      </dgm:t>
    </dgm:pt>
    <dgm:pt modelId="{6314410D-F18B-40EC-8003-4BDA97834631}" type="pres">
      <dgm:prSet presAssocID="{C807ABF8-B267-4CC2-8465-F888E46CA39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64FF08D-A6E8-4111-BF10-51DCFA716CDB}" type="pres">
      <dgm:prSet presAssocID="{5A83A5E2-1D8A-4C04-B665-907291DE8645}" presName="parentText" presStyleLbl="node1" presStyleIdx="0" presStyleCnt="1" custScaleX="19687" custScaleY="52005" custLinFactNeighborX="10377" custLinFactNeighborY="-773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BB48D10-FBE4-4119-B5B0-B6F5ECACF419}" type="presOf" srcId="{C807ABF8-B267-4CC2-8465-F888E46CA39C}" destId="{6314410D-F18B-40EC-8003-4BDA97834631}" srcOrd="0" destOrd="0" presId="urn:microsoft.com/office/officeart/2005/8/layout/vList2"/>
    <dgm:cxn modelId="{F9F092C1-7959-4471-94EA-99F4B06A3CB2}" type="presOf" srcId="{5A83A5E2-1D8A-4C04-B665-907291DE8645}" destId="{D64FF08D-A6E8-4111-BF10-51DCFA716CDB}" srcOrd="0" destOrd="0" presId="urn:microsoft.com/office/officeart/2005/8/layout/vList2"/>
    <dgm:cxn modelId="{07D445EB-0BFF-4475-BB76-A773B0C6B453}" srcId="{C807ABF8-B267-4CC2-8465-F888E46CA39C}" destId="{5A83A5E2-1D8A-4C04-B665-907291DE8645}" srcOrd="0" destOrd="0" parTransId="{3E790352-C85B-4724-9A3B-A4765BBF5EC2}" sibTransId="{F4C38230-DC73-4F77-AE17-209BDAA5EE0F}"/>
    <dgm:cxn modelId="{480FFAFD-A394-4C71-862C-3327FD5C6AB8}" type="presParOf" srcId="{6314410D-F18B-40EC-8003-4BDA97834631}" destId="{D64FF08D-A6E8-4111-BF10-51DCFA716C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A486D52-4A15-4F58-81B4-CEDC759DC2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219AC99-F0B0-47A1-8E8C-CC2BD5446F86}">
      <dgm:prSet phldrT="[Текст]" custT="1"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ctr"/>
          <a:r>
            <a:rPr lang="en-US" sz="2400" b="1" dirty="0" smtClean="0">
              <a:solidFill>
                <a:srgbClr val="4AC61E"/>
              </a:solidFill>
            </a:rPr>
            <a:t>Team Lead</a:t>
          </a:r>
          <a:endParaRPr lang="ru-RU" sz="2400" b="1" dirty="0">
            <a:solidFill>
              <a:srgbClr val="4AC61E"/>
            </a:solidFill>
          </a:endParaRPr>
        </a:p>
      </dgm:t>
    </dgm:pt>
    <dgm:pt modelId="{0C1A0FCE-7AB6-4E37-890B-D05AA263B21D}" type="parTrans" cxnId="{3485F46C-B451-4DFF-91DA-0CC1B2019D02}">
      <dgm:prSet/>
      <dgm:spPr/>
      <dgm:t>
        <a:bodyPr/>
        <a:lstStyle/>
        <a:p>
          <a:endParaRPr lang="ru-RU"/>
        </a:p>
      </dgm:t>
    </dgm:pt>
    <dgm:pt modelId="{4182350A-CA3F-43D3-A6BB-DAFD490DCEC1}" type="sibTrans" cxnId="{3485F46C-B451-4DFF-91DA-0CC1B2019D02}">
      <dgm:prSet/>
      <dgm:spPr/>
      <dgm:t>
        <a:bodyPr/>
        <a:lstStyle/>
        <a:p>
          <a:endParaRPr lang="ru-RU"/>
        </a:p>
      </dgm:t>
    </dgm:pt>
    <dgm:pt modelId="{DCEA8AB7-1FDF-487A-9EA7-33A7B8291631}" type="pres">
      <dgm:prSet presAssocID="{0A486D52-4A15-4F58-81B4-CEDC759DC2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E344538-59E9-4E79-BF7B-0122BDE907A7}" type="pres">
      <dgm:prSet presAssocID="{3219AC99-F0B0-47A1-8E8C-CC2BD5446F86}" presName="parentText" presStyleLbl="node1" presStyleIdx="0" presStyleCnt="1" custScaleX="31073" custScaleY="49109" custLinFactY="74576" custLinFactNeighborX="473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485F46C-B451-4DFF-91DA-0CC1B2019D02}" srcId="{0A486D52-4A15-4F58-81B4-CEDC759DC2AB}" destId="{3219AC99-F0B0-47A1-8E8C-CC2BD5446F86}" srcOrd="0" destOrd="0" parTransId="{0C1A0FCE-7AB6-4E37-890B-D05AA263B21D}" sibTransId="{4182350A-CA3F-43D3-A6BB-DAFD490DCEC1}"/>
    <dgm:cxn modelId="{E8ACA7FC-B05F-417F-9DAE-A8A8A531D7A5}" type="presOf" srcId="{3219AC99-F0B0-47A1-8E8C-CC2BD5446F86}" destId="{0E344538-59E9-4E79-BF7B-0122BDE907A7}" srcOrd="0" destOrd="0" presId="urn:microsoft.com/office/officeart/2005/8/layout/vList2"/>
    <dgm:cxn modelId="{C65DA95E-5809-4BA5-BBF9-C9862BF33F55}" type="presOf" srcId="{0A486D52-4A15-4F58-81B4-CEDC759DC2AB}" destId="{DCEA8AB7-1FDF-487A-9EA7-33A7B8291631}" srcOrd="0" destOrd="0" presId="urn:microsoft.com/office/officeart/2005/8/layout/vList2"/>
    <dgm:cxn modelId="{BF6B441E-BAC6-4002-89E4-E90A1E7F4C60}" type="presParOf" srcId="{DCEA8AB7-1FDF-487A-9EA7-33A7B8291631}" destId="{0E344538-59E9-4E79-BF7B-0122BDE907A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E0BAD3-099F-473C-8279-11AD35CA45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511DC1E-227E-4915-B039-7BA27B1899E1}">
      <dgm:prSet phldrT="[Текст]"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ctr"/>
          <a:r>
            <a:rPr lang="en-US" b="0" dirty="0" smtClean="0">
              <a:solidFill>
                <a:srgbClr val="52D0D4"/>
              </a:solidFill>
            </a:rPr>
            <a:t>Designer</a:t>
          </a:r>
          <a:endParaRPr lang="ru-RU" b="0" dirty="0">
            <a:solidFill>
              <a:srgbClr val="52D0D4"/>
            </a:solidFill>
          </a:endParaRPr>
        </a:p>
      </dgm:t>
    </dgm:pt>
    <dgm:pt modelId="{4546F9FA-FFC5-43DC-AEBF-4ADA806A2997}" type="parTrans" cxnId="{6CD71A1E-809C-4F45-AE45-ED1E80C33A5C}">
      <dgm:prSet/>
      <dgm:spPr/>
      <dgm:t>
        <a:bodyPr/>
        <a:lstStyle/>
        <a:p>
          <a:endParaRPr lang="ru-RU"/>
        </a:p>
      </dgm:t>
    </dgm:pt>
    <dgm:pt modelId="{22FE030D-32B8-4003-BEF9-E8D4E4B0F0F6}" type="sibTrans" cxnId="{6CD71A1E-809C-4F45-AE45-ED1E80C33A5C}">
      <dgm:prSet/>
      <dgm:spPr/>
      <dgm:t>
        <a:bodyPr/>
        <a:lstStyle/>
        <a:p>
          <a:endParaRPr lang="ru-RU"/>
        </a:p>
      </dgm:t>
    </dgm:pt>
    <dgm:pt modelId="{A85DD278-A2B7-44EE-ADCC-1C9209071E6A}" type="pres">
      <dgm:prSet presAssocID="{11E0BAD3-099F-473C-8279-11AD35CA458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9690195-47E8-4310-B806-7C8801915F9C}" type="pres">
      <dgm:prSet presAssocID="{8511DC1E-227E-4915-B039-7BA27B1899E1}" presName="parentText" presStyleLbl="node1" presStyleIdx="0" presStyleCnt="1" custLinFactNeighborX="40868" custLinFactNeighborY="-5820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CD71A1E-809C-4F45-AE45-ED1E80C33A5C}" srcId="{11E0BAD3-099F-473C-8279-11AD35CA458D}" destId="{8511DC1E-227E-4915-B039-7BA27B1899E1}" srcOrd="0" destOrd="0" parTransId="{4546F9FA-FFC5-43DC-AEBF-4ADA806A2997}" sibTransId="{22FE030D-32B8-4003-BEF9-E8D4E4B0F0F6}"/>
    <dgm:cxn modelId="{E1601839-7D78-422C-846F-2DB6D7C2EC8A}" type="presOf" srcId="{11E0BAD3-099F-473C-8279-11AD35CA458D}" destId="{A85DD278-A2B7-44EE-ADCC-1C9209071E6A}" srcOrd="0" destOrd="0" presId="urn:microsoft.com/office/officeart/2005/8/layout/vList2"/>
    <dgm:cxn modelId="{7E344262-3D17-48FF-ACC6-4912DB1A8B89}" type="presOf" srcId="{8511DC1E-227E-4915-B039-7BA27B1899E1}" destId="{C9690195-47E8-4310-B806-7C8801915F9C}" srcOrd="0" destOrd="0" presId="urn:microsoft.com/office/officeart/2005/8/layout/vList2"/>
    <dgm:cxn modelId="{4FF9622F-BBCD-490C-9863-AC55596D9110}" type="presParOf" srcId="{A85DD278-A2B7-44EE-ADCC-1C9209071E6A}" destId="{C9690195-47E8-4310-B806-7C8801915F9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EA0140-4E87-465B-B741-9318684AA734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560487-5647-4BB4-B52C-4F831404A69C}">
      <dgm:prSet phldrT="[Текст]" custT="1"/>
      <dgm:spPr>
        <a:solidFill>
          <a:srgbClr val="F682C7"/>
        </a:solidFill>
      </dgm:spPr>
      <dgm:t>
        <a:bodyPr/>
        <a:lstStyle/>
        <a:p>
          <a:pPr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dirty="0" smtClean="0"/>
            <a:t>Ціль продукту: </a:t>
          </a:r>
        </a:p>
      </dgm:t>
    </dgm:pt>
    <dgm:pt modelId="{E360EDD9-CCF3-43C2-95B0-6B9B9F3E15AC}" type="parTrans" cxnId="{5351DCDD-1717-420C-AD5E-CE7A2751B169}">
      <dgm:prSet/>
      <dgm:spPr/>
      <dgm:t>
        <a:bodyPr/>
        <a:lstStyle/>
        <a:p>
          <a:endParaRPr lang="ru-RU"/>
        </a:p>
      </dgm:t>
    </dgm:pt>
    <dgm:pt modelId="{258B4B44-39EC-46B0-91ED-8E18D4E5E3A3}" type="sibTrans" cxnId="{5351DCDD-1717-420C-AD5E-CE7A2751B169}">
      <dgm:prSet/>
      <dgm:spPr/>
      <dgm:t>
        <a:bodyPr/>
        <a:lstStyle/>
        <a:p>
          <a:endParaRPr lang="ru-RU"/>
        </a:p>
      </dgm:t>
    </dgm:pt>
    <dgm:pt modelId="{855A726D-FB9E-406F-A2E1-58FA7A842BB2}">
      <dgm:prSet phldrT="[Текст]" custT="1"/>
      <dgm:spPr>
        <a:solidFill>
          <a:srgbClr val="97EB79"/>
        </a:solidFill>
      </dgm:spPr>
      <dgm:t>
        <a:bodyPr/>
        <a:lstStyle/>
        <a:p>
          <a:r>
            <a:rPr lang="ru-RU" sz="2000" b="1" dirty="0" smtClean="0"/>
            <a:t>Цільова аудиторія:</a:t>
          </a:r>
        </a:p>
        <a:p>
          <a:endParaRPr lang="ru-RU" sz="800" b="1" dirty="0" smtClean="0"/>
        </a:p>
      </dgm:t>
    </dgm:pt>
    <dgm:pt modelId="{35B1B3DB-AF16-4846-BD53-EDD7B3F96AD9}" type="parTrans" cxnId="{6AE713EA-C23C-4251-B31C-2AEEC6BF5432}">
      <dgm:prSet/>
      <dgm:spPr/>
      <dgm:t>
        <a:bodyPr/>
        <a:lstStyle/>
        <a:p>
          <a:endParaRPr lang="ru-RU"/>
        </a:p>
      </dgm:t>
    </dgm:pt>
    <dgm:pt modelId="{167ACB45-4057-474B-B28A-FADDDA813030}" type="sibTrans" cxnId="{6AE713EA-C23C-4251-B31C-2AEEC6BF5432}">
      <dgm:prSet/>
      <dgm:spPr/>
      <dgm:t>
        <a:bodyPr/>
        <a:lstStyle/>
        <a:p>
          <a:endParaRPr lang="ru-RU"/>
        </a:p>
      </dgm:t>
    </dgm:pt>
    <dgm:pt modelId="{7D90223D-9B8F-4B70-A657-7DA04205D4E2}">
      <dgm:prSet phldrT="[Текст]" custT="1"/>
      <dgm:spPr>
        <a:solidFill>
          <a:srgbClr val="B482DA"/>
        </a:solidFill>
      </dgm:spPr>
      <dgm:t>
        <a:bodyPr/>
        <a:lstStyle/>
        <a:p>
          <a:r>
            <a:rPr lang="ru-RU" sz="2000" b="1" dirty="0" smtClean="0"/>
            <a:t>Особливості продукту:</a:t>
          </a:r>
          <a:endParaRPr lang="ru-RU" sz="2000" b="1" dirty="0"/>
        </a:p>
      </dgm:t>
    </dgm:pt>
    <dgm:pt modelId="{EF201C53-1856-4661-B492-2C78C524B12B}" type="parTrans" cxnId="{D88C0E84-3762-4BFF-AF7B-16350A839BCE}">
      <dgm:prSet/>
      <dgm:spPr/>
      <dgm:t>
        <a:bodyPr/>
        <a:lstStyle/>
        <a:p>
          <a:endParaRPr lang="ru-RU"/>
        </a:p>
      </dgm:t>
    </dgm:pt>
    <dgm:pt modelId="{617312EB-4D27-4781-A65B-CAEFE97F2F47}" type="sibTrans" cxnId="{D88C0E84-3762-4BFF-AF7B-16350A839BCE}">
      <dgm:prSet/>
      <dgm:spPr/>
      <dgm:t>
        <a:bodyPr/>
        <a:lstStyle/>
        <a:p>
          <a:endParaRPr lang="ru-RU"/>
        </a:p>
      </dgm:t>
    </dgm:pt>
    <dgm:pt modelId="{DD5C49C8-2DA4-4237-85CF-3732FCE47BC5}">
      <dgm:prSet phldrT="[Текст]" custT="1"/>
      <dgm:spPr>
        <a:solidFill>
          <a:srgbClr val="F682C7"/>
        </a:solidFill>
      </dgm:spPr>
      <dgm:t>
        <a:bodyPr/>
        <a:lstStyle/>
        <a:p>
          <a:pPr marL="0" marR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600" dirty="0" smtClean="0"/>
            <a:t> спонукати батьків довірити своїх дітей команді “Baby Art Club</a:t>
          </a:r>
          <a:r>
            <a:rPr lang="en-US" sz="1400" dirty="0" smtClean="0"/>
            <a:t>”</a:t>
          </a:r>
          <a:endParaRPr lang="ru-RU" sz="1400" dirty="0" smtClean="0"/>
        </a:p>
        <a:p>
          <a:pPr marL="114300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ru-RU" sz="1400" dirty="0"/>
        </a:p>
      </dgm:t>
    </dgm:pt>
    <dgm:pt modelId="{AA9E1E80-B9D5-4673-A809-58D39A181502}" type="parTrans" cxnId="{95A98B24-6218-4115-906A-80C978E36B95}">
      <dgm:prSet/>
      <dgm:spPr/>
      <dgm:t>
        <a:bodyPr/>
        <a:lstStyle/>
        <a:p>
          <a:endParaRPr lang="ru-RU"/>
        </a:p>
      </dgm:t>
    </dgm:pt>
    <dgm:pt modelId="{37EF971E-C5E3-44E9-A938-15F8EC04E2D8}" type="sibTrans" cxnId="{95A98B24-6218-4115-906A-80C978E36B95}">
      <dgm:prSet/>
      <dgm:spPr/>
      <dgm:t>
        <a:bodyPr/>
        <a:lstStyle/>
        <a:p>
          <a:endParaRPr lang="ru-RU"/>
        </a:p>
      </dgm:t>
    </dgm:pt>
    <dgm:pt modelId="{9E05173D-4C9A-44EB-9649-AFF5F1CC5EDB}">
      <dgm:prSet phldrT="[Текст]" custT="1"/>
      <dgm:spPr>
        <a:solidFill>
          <a:srgbClr val="F682C7"/>
        </a:solidFill>
      </dgm:spPr>
      <dgm:t>
        <a:bodyPr/>
        <a:lstStyle/>
        <a:p>
          <a:pPr marL="0" marR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600" dirty="0" smtClean="0"/>
            <a:t> надати інформацію про центр</a:t>
          </a:r>
          <a:endParaRPr lang="ru-RU" sz="1600" dirty="0"/>
        </a:p>
      </dgm:t>
    </dgm:pt>
    <dgm:pt modelId="{6CF9B503-729B-43DF-AD68-9A296E091FD5}" type="parTrans" cxnId="{081E06E2-ADDE-4294-9C40-7EDCF2486B77}">
      <dgm:prSet/>
      <dgm:spPr/>
      <dgm:t>
        <a:bodyPr/>
        <a:lstStyle/>
        <a:p>
          <a:endParaRPr lang="ru-RU"/>
        </a:p>
      </dgm:t>
    </dgm:pt>
    <dgm:pt modelId="{5936449A-B44E-47C5-97BF-16390EA8690B}" type="sibTrans" cxnId="{081E06E2-ADDE-4294-9C40-7EDCF2486B77}">
      <dgm:prSet/>
      <dgm:spPr/>
      <dgm:t>
        <a:bodyPr/>
        <a:lstStyle/>
        <a:p>
          <a:endParaRPr lang="ru-RU"/>
        </a:p>
      </dgm:t>
    </dgm:pt>
    <dgm:pt modelId="{6E4B294E-B705-4314-AA63-4FB7FA2FB199}">
      <dgm:prSet custT="1"/>
      <dgm:spPr>
        <a:solidFill>
          <a:srgbClr val="B482DA"/>
        </a:solidFill>
      </dgm:spPr>
      <dgm:t>
        <a:bodyPr/>
        <a:lstStyle/>
        <a:p>
          <a:r>
            <a:rPr lang="ru-RU" sz="1600" dirty="0" smtClean="0"/>
            <a:t>зрозумілий інтерфейс</a:t>
          </a:r>
          <a:endParaRPr lang="ru-RU" sz="1600" dirty="0"/>
        </a:p>
      </dgm:t>
    </dgm:pt>
    <dgm:pt modelId="{41A528ED-65D3-4A71-9A3B-300548E9DCC9}" type="sibTrans" cxnId="{1731570D-4727-487F-9404-53271EB14B08}">
      <dgm:prSet/>
      <dgm:spPr/>
      <dgm:t>
        <a:bodyPr/>
        <a:lstStyle/>
        <a:p>
          <a:endParaRPr lang="ru-RU"/>
        </a:p>
      </dgm:t>
    </dgm:pt>
    <dgm:pt modelId="{F6966D80-5CBA-441D-8FB1-88302413F4F1}" type="parTrans" cxnId="{1731570D-4727-487F-9404-53271EB14B08}">
      <dgm:prSet/>
      <dgm:spPr/>
      <dgm:t>
        <a:bodyPr/>
        <a:lstStyle/>
        <a:p>
          <a:endParaRPr lang="ru-RU"/>
        </a:p>
      </dgm:t>
    </dgm:pt>
    <dgm:pt modelId="{3828F51E-DF65-451A-90AE-363FD14FF5FF}">
      <dgm:prSet phldrT="[Текст]" custT="1"/>
      <dgm:spPr>
        <a:solidFill>
          <a:srgbClr val="B482DA"/>
        </a:solidFill>
      </dgm:spPr>
      <dgm:t>
        <a:bodyPr/>
        <a:lstStyle/>
        <a:p>
          <a:r>
            <a:rPr lang="ru-RU" sz="1600" dirty="0" smtClean="0"/>
            <a:t> сучасний дизайн</a:t>
          </a:r>
          <a:endParaRPr lang="ru-RU" sz="1600" dirty="0"/>
        </a:p>
      </dgm:t>
    </dgm:pt>
    <dgm:pt modelId="{0557E5C0-9165-4AFE-B0C2-9FB6CC615AC2}" type="sibTrans" cxnId="{013CE8DF-F077-40D0-A9F9-AECE12334597}">
      <dgm:prSet/>
      <dgm:spPr/>
      <dgm:t>
        <a:bodyPr/>
        <a:lstStyle/>
        <a:p>
          <a:endParaRPr lang="ru-RU"/>
        </a:p>
      </dgm:t>
    </dgm:pt>
    <dgm:pt modelId="{7CFDEF3C-8457-4B90-A609-D3BE68D95C1E}" type="parTrans" cxnId="{013CE8DF-F077-40D0-A9F9-AECE12334597}">
      <dgm:prSet/>
      <dgm:spPr/>
      <dgm:t>
        <a:bodyPr/>
        <a:lstStyle/>
        <a:p>
          <a:endParaRPr lang="ru-RU"/>
        </a:p>
      </dgm:t>
    </dgm:pt>
    <dgm:pt modelId="{BC890758-11EA-49D9-8828-58EB436F3A74}">
      <dgm:prSet phldrT="[Текст]" custT="1"/>
      <dgm:spPr>
        <a:solidFill>
          <a:srgbClr val="B482DA"/>
        </a:solidFill>
      </dgm:spPr>
      <dgm:t>
        <a:bodyPr/>
        <a:lstStyle/>
        <a:p>
          <a:r>
            <a:rPr lang="ru-RU" sz="1600" dirty="0" smtClean="0"/>
            <a:t>мінімізований функціонал</a:t>
          </a:r>
          <a:endParaRPr lang="ru-RU" sz="1600" dirty="0"/>
        </a:p>
      </dgm:t>
    </dgm:pt>
    <dgm:pt modelId="{898DBEDE-274B-43F4-9226-D329C79CD93B}" type="parTrans" cxnId="{063213E8-8757-4C2B-B2FF-E09F274E7A22}">
      <dgm:prSet/>
      <dgm:spPr/>
    </dgm:pt>
    <dgm:pt modelId="{A0A8E4BE-EB2A-432A-AB70-550AC1AB625B}" type="sibTrans" cxnId="{063213E8-8757-4C2B-B2FF-E09F274E7A22}">
      <dgm:prSet/>
      <dgm:spPr/>
    </dgm:pt>
    <dgm:pt modelId="{9AD7C191-BEC8-429B-B3F8-AF7ADBE78DCD}">
      <dgm:prSet phldrT="[Текст]" custT="1"/>
      <dgm:spPr>
        <a:solidFill>
          <a:srgbClr val="B482DA"/>
        </a:solidFill>
      </dgm:spPr>
      <dgm:t>
        <a:bodyPr/>
        <a:lstStyle/>
        <a:p>
          <a:r>
            <a:rPr lang="ru-RU" sz="1600" dirty="0" smtClean="0"/>
            <a:t>можливість зворотнього зв’язку</a:t>
          </a:r>
          <a:endParaRPr lang="ru-RU" sz="1600" dirty="0"/>
        </a:p>
      </dgm:t>
    </dgm:pt>
    <dgm:pt modelId="{D54DB6C6-0F29-44DD-808E-0A7E69D7F854}" type="parTrans" cxnId="{6CFF4F15-03B9-4557-A6CA-C895EB9B6139}">
      <dgm:prSet/>
      <dgm:spPr/>
    </dgm:pt>
    <dgm:pt modelId="{F2A24207-ECF7-4112-8C98-BE1470225B64}" type="sibTrans" cxnId="{6CFF4F15-03B9-4557-A6CA-C895EB9B6139}">
      <dgm:prSet/>
      <dgm:spPr/>
    </dgm:pt>
    <dgm:pt modelId="{3BFC7148-FCD7-4441-BDA2-4C839ADB0961}">
      <dgm:prSet phldrT="[Текст]" custT="1"/>
      <dgm:spPr>
        <a:solidFill>
          <a:srgbClr val="B482DA"/>
        </a:solidFill>
      </dgm:spPr>
      <dgm:t>
        <a:bodyPr/>
        <a:lstStyle/>
        <a:p>
          <a:r>
            <a:rPr lang="ru-RU" sz="1600" dirty="0" smtClean="0"/>
            <a:t>детальний опис програм</a:t>
          </a:r>
          <a:endParaRPr lang="ru-RU" sz="1600" dirty="0"/>
        </a:p>
      </dgm:t>
    </dgm:pt>
    <dgm:pt modelId="{C17D75DC-1179-428E-9DFA-1BC6B6DFBAF7}" type="parTrans" cxnId="{7779FBB7-C3CC-428B-A891-69EEF58D1A43}">
      <dgm:prSet/>
      <dgm:spPr/>
    </dgm:pt>
    <dgm:pt modelId="{9A73A73F-D371-4DF2-9A96-B36962E56080}" type="sibTrans" cxnId="{7779FBB7-C3CC-428B-A891-69EEF58D1A43}">
      <dgm:prSet/>
      <dgm:spPr/>
    </dgm:pt>
    <dgm:pt modelId="{24533F83-8380-4520-BC0D-7B85EF5DD5B3}">
      <dgm:prSet phldrT="[Текст]" custT="1"/>
      <dgm:spPr>
        <a:solidFill>
          <a:srgbClr val="B482DA"/>
        </a:solidFill>
      </dgm:spPr>
      <dgm:t>
        <a:bodyPr/>
        <a:lstStyle/>
        <a:p>
          <a:r>
            <a:rPr lang="ru-RU" sz="1600" dirty="0" smtClean="0"/>
            <a:t>адаптивність</a:t>
          </a:r>
          <a:endParaRPr lang="ru-RU" sz="1600" dirty="0"/>
        </a:p>
      </dgm:t>
    </dgm:pt>
    <dgm:pt modelId="{57FBDCF6-B6B0-4E99-BF6D-EAEB21666FC2}" type="parTrans" cxnId="{00D4D592-9E69-41F9-87A6-718E56162DBE}">
      <dgm:prSet/>
      <dgm:spPr/>
    </dgm:pt>
    <dgm:pt modelId="{32D1B18E-EB4F-4D99-B7BE-EFD232F67364}" type="sibTrans" cxnId="{00D4D592-9E69-41F9-87A6-718E56162DBE}">
      <dgm:prSet/>
      <dgm:spPr/>
    </dgm:pt>
    <dgm:pt modelId="{DF7446ED-6874-4371-AD80-A679331DDCC0}">
      <dgm:prSet phldrT="[Текст]" custT="1"/>
      <dgm:spPr>
        <a:solidFill>
          <a:srgbClr val="97EB79"/>
        </a:solidFill>
      </dgm:spPr>
      <dgm:t>
        <a:bodyPr/>
        <a:lstStyle/>
        <a:p>
          <a:r>
            <a:rPr lang="ru-RU" sz="1800" dirty="0" smtClean="0"/>
            <a:t>молоді родини, що мешкають у місті Ірпінь, Київська область.</a:t>
          </a:r>
          <a:endParaRPr lang="ru-RU" sz="1800" dirty="0"/>
        </a:p>
      </dgm:t>
    </dgm:pt>
    <dgm:pt modelId="{F5734158-A5AF-4B39-9FE1-7E884AFB08BB}" type="sibTrans" cxnId="{B3FD99FE-E213-410A-B6D8-60DF8985D045}">
      <dgm:prSet/>
      <dgm:spPr/>
      <dgm:t>
        <a:bodyPr/>
        <a:lstStyle/>
        <a:p>
          <a:endParaRPr lang="ru-RU"/>
        </a:p>
      </dgm:t>
    </dgm:pt>
    <dgm:pt modelId="{A0DA6B1D-3AE2-4598-981C-140C3602B8AC}" type="parTrans" cxnId="{B3FD99FE-E213-410A-B6D8-60DF8985D045}">
      <dgm:prSet/>
      <dgm:spPr/>
      <dgm:t>
        <a:bodyPr/>
        <a:lstStyle/>
        <a:p>
          <a:endParaRPr lang="ru-RU"/>
        </a:p>
      </dgm:t>
    </dgm:pt>
    <dgm:pt modelId="{0C2F66F6-BF21-4BC7-8328-D97E18D6C3F6}">
      <dgm:prSet phldrT="[Текст]" custT="1"/>
      <dgm:spPr>
        <a:solidFill>
          <a:srgbClr val="F682C7"/>
        </a:solidFill>
      </dgm:spPr>
      <dgm:t>
        <a:bodyPr/>
        <a:lstStyle/>
        <a:p>
          <a:pPr marL="0" marR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600" dirty="0" smtClean="0"/>
            <a:t> привабити нових клієнтів</a:t>
          </a:r>
          <a:endParaRPr lang="ru-RU" sz="1600" dirty="0"/>
        </a:p>
      </dgm:t>
    </dgm:pt>
    <dgm:pt modelId="{DB0F99E4-3191-4B98-A2AE-1B7E89E07017}" type="parTrans" cxnId="{D2D54382-1027-4660-88C6-BAB6D79DF927}">
      <dgm:prSet/>
      <dgm:spPr/>
    </dgm:pt>
    <dgm:pt modelId="{F4E77323-80CC-4952-AF24-E3F1DFC944FB}" type="sibTrans" cxnId="{D2D54382-1027-4660-88C6-BAB6D79DF927}">
      <dgm:prSet/>
      <dgm:spPr/>
    </dgm:pt>
    <dgm:pt modelId="{A9CD05C3-4176-440D-9A7F-F3A2ABE70E9C}" type="pres">
      <dgm:prSet presAssocID="{DCEA0140-4E87-465B-B741-9318684AA73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2FD8CF3-96DD-467E-8BC9-31B1E19050A0}" type="pres">
      <dgm:prSet presAssocID="{4B560487-5647-4BB4-B52C-4F831404A69C}" presName="node" presStyleLbl="node1" presStyleIdx="0" presStyleCnt="3" custScaleX="11231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8A26CB-7F67-4F7A-8CF1-AA8A37CDBBA9}" type="pres">
      <dgm:prSet presAssocID="{258B4B44-39EC-46B0-91ED-8E18D4E5E3A3}" presName="sibTrans" presStyleCnt="0"/>
      <dgm:spPr/>
    </dgm:pt>
    <dgm:pt modelId="{E9709CFC-CC70-4677-84DA-F3D18ABDB763}" type="pres">
      <dgm:prSet presAssocID="{855A726D-FB9E-406F-A2E1-58FA7A842BB2}" presName="node" presStyleLbl="node1" presStyleIdx="1" presStyleCnt="3" custScaleX="121866" custLinFactNeighborX="90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C1602F-7A7B-43C8-AFED-39D04F0DA2C3}" type="pres">
      <dgm:prSet presAssocID="{167ACB45-4057-474B-B28A-FADDDA813030}" presName="sibTrans" presStyleCnt="0"/>
      <dgm:spPr/>
    </dgm:pt>
    <dgm:pt modelId="{41C13863-4445-42FB-A1E5-6D2DBD475485}" type="pres">
      <dgm:prSet presAssocID="{7D90223D-9B8F-4B70-A657-7DA04205D4E2}" presName="node" presStyleLbl="node1" presStyleIdx="2" presStyleCnt="3" custScaleX="122848" custLinFactNeighborX="-2756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351DCDD-1717-420C-AD5E-CE7A2751B169}" srcId="{DCEA0140-4E87-465B-B741-9318684AA734}" destId="{4B560487-5647-4BB4-B52C-4F831404A69C}" srcOrd="0" destOrd="0" parTransId="{E360EDD9-CCF3-43C2-95B0-6B9B9F3E15AC}" sibTransId="{258B4B44-39EC-46B0-91ED-8E18D4E5E3A3}"/>
    <dgm:cxn modelId="{B3FD99FE-E213-410A-B6D8-60DF8985D045}" srcId="{855A726D-FB9E-406F-A2E1-58FA7A842BB2}" destId="{DF7446ED-6874-4371-AD80-A679331DDCC0}" srcOrd="0" destOrd="0" parTransId="{A0DA6B1D-3AE2-4598-981C-140C3602B8AC}" sibTransId="{F5734158-A5AF-4B39-9FE1-7E884AFB08BB}"/>
    <dgm:cxn modelId="{063213E8-8757-4C2B-B2FF-E09F274E7A22}" srcId="{7D90223D-9B8F-4B70-A657-7DA04205D4E2}" destId="{BC890758-11EA-49D9-8828-58EB436F3A74}" srcOrd="2" destOrd="0" parTransId="{898DBEDE-274B-43F4-9226-D329C79CD93B}" sibTransId="{A0A8E4BE-EB2A-432A-AB70-550AC1AB625B}"/>
    <dgm:cxn modelId="{B5C5E028-6A85-4820-9ECC-9A1B8EFE9E1C}" type="presOf" srcId="{DF7446ED-6874-4371-AD80-A679331DDCC0}" destId="{E9709CFC-CC70-4677-84DA-F3D18ABDB763}" srcOrd="0" destOrd="1" presId="urn:microsoft.com/office/officeart/2005/8/layout/hList6"/>
    <dgm:cxn modelId="{00D4D592-9E69-41F9-87A6-718E56162DBE}" srcId="{7D90223D-9B8F-4B70-A657-7DA04205D4E2}" destId="{24533F83-8380-4520-BC0D-7B85EF5DD5B3}" srcOrd="5" destOrd="0" parTransId="{57FBDCF6-B6B0-4E99-BF6D-EAEB21666FC2}" sibTransId="{32D1B18E-EB4F-4D99-B7BE-EFD232F67364}"/>
    <dgm:cxn modelId="{E5CEABF1-23E0-48A3-9823-F845856DA655}" type="presOf" srcId="{3BFC7148-FCD7-4441-BDA2-4C839ADB0961}" destId="{41C13863-4445-42FB-A1E5-6D2DBD475485}" srcOrd="0" destOrd="5" presId="urn:microsoft.com/office/officeart/2005/8/layout/hList6"/>
    <dgm:cxn modelId="{D0132D36-D59C-40CE-8EFF-DB862C001D61}" type="presOf" srcId="{0C2F66F6-BF21-4BC7-8328-D97E18D6C3F6}" destId="{D2FD8CF3-96DD-467E-8BC9-31B1E19050A0}" srcOrd="0" destOrd="2" presId="urn:microsoft.com/office/officeart/2005/8/layout/hList6"/>
    <dgm:cxn modelId="{D88C0E84-3762-4BFF-AF7B-16350A839BCE}" srcId="{DCEA0140-4E87-465B-B741-9318684AA734}" destId="{7D90223D-9B8F-4B70-A657-7DA04205D4E2}" srcOrd="2" destOrd="0" parTransId="{EF201C53-1856-4661-B492-2C78C524B12B}" sibTransId="{617312EB-4D27-4781-A65B-CAEFE97F2F47}"/>
    <dgm:cxn modelId="{081E06E2-ADDE-4294-9C40-7EDCF2486B77}" srcId="{4B560487-5647-4BB4-B52C-4F831404A69C}" destId="{9E05173D-4C9A-44EB-9649-AFF5F1CC5EDB}" srcOrd="0" destOrd="0" parTransId="{6CF9B503-729B-43DF-AD68-9A296E091FD5}" sibTransId="{5936449A-B44E-47C5-97BF-16390EA8690B}"/>
    <dgm:cxn modelId="{21AC344F-8DA7-47D6-ACAA-44B91DD47FA2}" type="presOf" srcId="{855A726D-FB9E-406F-A2E1-58FA7A842BB2}" destId="{E9709CFC-CC70-4677-84DA-F3D18ABDB763}" srcOrd="0" destOrd="0" presId="urn:microsoft.com/office/officeart/2005/8/layout/hList6"/>
    <dgm:cxn modelId="{8188D416-FFE3-4048-BDA8-8FC9590798AA}" type="presOf" srcId="{3828F51E-DF65-451A-90AE-363FD14FF5FF}" destId="{41C13863-4445-42FB-A1E5-6D2DBD475485}" srcOrd="0" destOrd="2" presId="urn:microsoft.com/office/officeart/2005/8/layout/hList6"/>
    <dgm:cxn modelId="{7492F51E-8F25-4D52-8A2E-6AD4D7AF91B9}" type="presOf" srcId="{6E4B294E-B705-4314-AA63-4FB7FA2FB199}" destId="{41C13863-4445-42FB-A1E5-6D2DBD475485}" srcOrd="0" destOrd="1" presId="urn:microsoft.com/office/officeart/2005/8/layout/hList6"/>
    <dgm:cxn modelId="{6AE713EA-C23C-4251-B31C-2AEEC6BF5432}" srcId="{DCEA0140-4E87-465B-B741-9318684AA734}" destId="{855A726D-FB9E-406F-A2E1-58FA7A842BB2}" srcOrd="1" destOrd="0" parTransId="{35B1B3DB-AF16-4846-BD53-EDD7B3F96AD9}" sibTransId="{167ACB45-4057-474B-B28A-FADDDA813030}"/>
    <dgm:cxn modelId="{118E49F5-1F4F-4B1D-8A1A-50692A89A1E8}" type="presOf" srcId="{DCEA0140-4E87-465B-B741-9318684AA734}" destId="{A9CD05C3-4176-440D-9A7F-F3A2ABE70E9C}" srcOrd="0" destOrd="0" presId="urn:microsoft.com/office/officeart/2005/8/layout/hList6"/>
    <dgm:cxn modelId="{30597366-9BBD-4A2A-86C3-6896BEC39607}" type="presOf" srcId="{BC890758-11EA-49D9-8828-58EB436F3A74}" destId="{41C13863-4445-42FB-A1E5-6D2DBD475485}" srcOrd="0" destOrd="3" presId="urn:microsoft.com/office/officeart/2005/8/layout/hList6"/>
    <dgm:cxn modelId="{95A98B24-6218-4115-906A-80C978E36B95}" srcId="{4B560487-5647-4BB4-B52C-4F831404A69C}" destId="{DD5C49C8-2DA4-4237-85CF-3732FCE47BC5}" srcOrd="2" destOrd="0" parTransId="{AA9E1E80-B9D5-4673-A809-58D39A181502}" sibTransId="{37EF971E-C5E3-44E9-A938-15F8EC04E2D8}"/>
    <dgm:cxn modelId="{ACBF0B5D-DF02-435E-9C44-71322949DDAD}" type="presOf" srcId="{DD5C49C8-2DA4-4237-85CF-3732FCE47BC5}" destId="{D2FD8CF3-96DD-467E-8BC9-31B1E19050A0}" srcOrd="0" destOrd="3" presId="urn:microsoft.com/office/officeart/2005/8/layout/hList6"/>
    <dgm:cxn modelId="{6CFF4F15-03B9-4557-A6CA-C895EB9B6139}" srcId="{7D90223D-9B8F-4B70-A657-7DA04205D4E2}" destId="{9AD7C191-BEC8-429B-B3F8-AF7ADBE78DCD}" srcOrd="3" destOrd="0" parTransId="{D54DB6C6-0F29-44DD-808E-0A7E69D7F854}" sibTransId="{F2A24207-ECF7-4112-8C98-BE1470225B64}"/>
    <dgm:cxn modelId="{1731570D-4727-487F-9404-53271EB14B08}" srcId="{7D90223D-9B8F-4B70-A657-7DA04205D4E2}" destId="{6E4B294E-B705-4314-AA63-4FB7FA2FB199}" srcOrd="0" destOrd="0" parTransId="{F6966D80-5CBA-441D-8FB1-88302413F4F1}" sibTransId="{41A528ED-65D3-4A71-9A3B-300548E9DCC9}"/>
    <dgm:cxn modelId="{05A8F968-58AA-4B3C-87CF-1BC4C64DD8F8}" type="presOf" srcId="{9E05173D-4C9A-44EB-9649-AFF5F1CC5EDB}" destId="{D2FD8CF3-96DD-467E-8BC9-31B1E19050A0}" srcOrd="0" destOrd="1" presId="urn:microsoft.com/office/officeart/2005/8/layout/hList6"/>
    <dgm:cxn modelId="{C4A69F83-FA0A-42E4-82E8-F8799D9E4CD1}" type="presOf" srcId="{9AD7C191-BEC8-429B-B3F8-AF7ADBE78DCD}" destId="{41C13863-4445-42FB-A1E5-6D2DBD475485}" srcOrd="0" destOrd="4" presId="urn:microsoft.com/office/officeart/2005/8/layout/hList6"/>
    <dgm:cxn modelId="{D2D54382-1027-4660-88C6-BAB6D79DF927}" srcId="{4B560487-5647-4BB4-B52C-4F831404A69C}" destId="{0C2F66F6-BF21-4BC7-8328-D97E18D6C3F6}" srcOrd="1" destOrd="0" parTransId="{DB0F99E4-3191-4B98-A2AE-1B7E89E07017}" sibTransId="{F4E77323-80CC-4952-AF24-E3F1DFC944FB}"/>
    <dgm:cxn modelId="{7779FBB7-C3CC-428B-A891-69EEF58D1A43}" srcId="{7D90223D-9B8F-4B70-A657-7DA04205D4E2}" destId="{3BFC7148-FCD7-4441-BDA2-4C839ADB0961}" srcOrd="4" destOrd="0" parTransId="{C17D75DC-1179-428E-9DFA-1BC6B6DFBAF7}" sibTransId="{9A73A73F-D371-4DF2-9A96-B36962E56080}"/>
    <dgm:cxn modelId="{AEBBB153-F314-4978-B811-B10530277996}" type="presOf" srcId="{7D90223D-9B8F-4B70-A657-7DA04205D4E2}" destId="{41C13863-4445-42FB-A1E5-6D2DBD475485}" srcOrd="0" destOrd="0" presId="urn:microsoft.com/office/officeart/2005/8/layout/hList6"/>
    <dgm:cxn modelId="{013CE8DF-F077-40D0-A9F9-AECE12334597}" srcId="{7D90223D-9B8F-4B70-A657-7DA04205D4E2}" destId="{3828F51E-DF65-451A-90AE-363FD14FF5FF}" srcOrd="1" destOrd="0" parTransId="{7CFDEF3C-8457-4B90-A609-D3BE68D95C1E}" sibTransId="{0557E5C0-9165-4AFE-B0C2-9FB6CC615AC2}"/>
    <dgm:cxn modelId="{5D4E3BCB-7C4C-4CBC-80F0-8648EAE0D415}" type="presOf" srcId="{4B560487-5647-4BB4-B52C-4F831404A69C}" destId="{D2FD8CF3-96DD-467E-8BC9-31B1E19050A0}" srcOrd="0" destOrd="0" presId="urn:microsoft.com/office/officeart/2005/8/layout/hList6"/>
    <dgm:cxn modelId="{F387E230-A7B7-4F72-8B93-93680AD3B6AB}" type="presOf" srcId="{24533F83-8380-4520-BC0D-7B85EF5DD5B3}" destId="{41C13863-4445-42FB-A1E5-6D2DBD475485}" srcOrd="0" destOrd="6" presId="urn:microsoft.com/office/officeart/2005/8/layout/hList6"/>
    <dgm:cxn modelId="{55ADF4EE-D0D4-476E-BD7F-F4D2B84ACBEF}" type="presParOf" srcId="{A9CD05C3-4176-440D-9A7F-F3A2ABE70E9C}" destId="{D2FD8CF3-96DD-467E-8BC9-31B1E19050A0}" srcOrd="0" destOrd="0" presId="urn:microsoft.com/office/officeart/2005/8/layout/hList6"/>
    <dgm:cxn modelId="{E6C9FA12-B101-4BA2-BD85-ECA0CFB4CDB4}" type="presParOf" srcId="{A9CD05C3-4176-440D-9A7F-F3A2ABE70E9C}" destId="{698A26CB-7F67-4F7A-8CF1-AA8A37CDBBA9}" srcOrd="1" destOrd="0" presId="urn:microsoft.com/office/officeart/2005/8/layout/hList6"/>
    <dgm:cxn modelId="{3BDCDD76-8AFD-4BD6-8EE2-0BDA264A53EB}" type="presParOf" srcId="{A9CD05C3-4176-440D-9A7F-F3A2ABE70E9C}" destId="{E9709CFC-CC70-4677-84DA-F3D18ABDB763}" srcOrd="2" destOrd="0" presId="urn:microsoft.com/office/officeart/2005/8/layout/hList6"/>
    <dgm:cxn modelId="{2BC34F24-FAF8-4CD8-A836-1AD1C15D370B}" type="presParOf" srcId="{A9CD05C3-4176-440D-9A7F-F3A2ABE70E9C}" destId="{BDC1602F-7A7B-43C8-AFED-39D04F0DA2C3}" srcOrd="3" destOrd="0" presId="urn:microsoft.com/office/officeart/2005/8/layout/hList6"/>
    <dgm:cxn modelId="{5B15C0C0-8AC9-44C0-AC9E-05925A38297D}" type="presParOf" srcId="{A9CD05C3-4176-440D-9A7F-F3A2ABE70E9C}" destId="{41C13863-4445-42FB-A1E5-6D2DBD475485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8BCAB-963B-428D-935A-A8532E7A49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6B957DC-3E82-438D-9C15-6576286FAC27}">
      <dgm:prSet phldrT="[Текст]"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en-US" sz="3600" b="0" dirty="0" smtClean="0">
              <a:solidFill>
                <a:schemeClr val="accent6">
                  <a:lumMod val="75000"/>
                </a:schemeClr>
              </a:solidFill>
              <a:latin typeface="Lucida Bright" panose="02040602050505020304" pitchFamily="18" charset="0"/>
            </a:rPr>
            <a:t>Product Description</a:t>
          </a:r>
          <a:endParaRPr lang="ru-RU" sz="3600" b="0" dirty="0">
            <a:solidFill>
              <a:schemeClr val="accent6">
                <a:lumMod val="75000"/>
              </a:schemeClr>
            </a:solidFill>
          </a:endParaRPr>
        </a:p>
      </dgm:t>
    </dgm:pt>
    <dgm:pt modelId="{78221F04-1D10-4FB6-A12A-3BDC5ACDB060}" type="parTrans" cxnId="{F199C3A7-7B14-42E6-828D-D2596CDBA58E}">
      <dgm:prSet/>
      <dgm:spPr/>
      <dgm:t>
        <a:bodyPr/>
        <a:lstStyle/>
        <a:p>
          <a:endParaRPr lang="ru-RU"/>
        </a:p>
      </dgm:t>
    </dgm:pt>
    <dgm:pt modelId="{0A4E502E-1CB7-4F55-9844-1787285A49B9}" type="sibTrans" cxnId="{F199C3A7-7B14-42E6-828D-D2596CDBA58E}">
      <dgm:prSet/>
      <dgm:spPr/>
      <dgm:t>
        <a:bodyPr/>
        <a:lstStyle/>
        <a:p>
          <a:endParaRPr lang="ru-RU"/>
        </a:p>
      </dgm:t>
    </dgm:pt>
    <dgm:pt modelId="{8819444A-E171-4603-A4D5-A60918E9E5CE}" type="pres">
      <dgm:prSet presAssocID="{3188BCAB-963B-428D-935A-A8532E7A4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B1A62D3-C8FA-4A0A-9F39-D9B0E005C670}" type="pres">
      <dgm:prSet presAssocID="{56B957DC-3E82-438D-9C15-6576286FAC27}" presName="parentText" presStyleLbl="node1" presStyleIdx="0" presStyleCnt="1" custScaleY="252438" custLinFactY="-400000" custLinFactNeighborX="-1139" custLinFactNeighborY="-44034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4B2D9D-BF34-4E0A-AC4E-FCF1C40E8F9D}" type="presOf" srcId="{56B957DC-3E82-438D-9C15-6576286FAC27}" destId="{9B1A62D3-C8FA-4A0A-9F39-D9B0E005C670}" srcOrd="0" destOrd="0" presId="urn:microsoft.com/office/officeart/2005/8/layout/vList2"/>
    <dgm:cxn modelId="{04C08FB7-7155-4BBD-8F13-BCF1C08586B8}" type="presOf" srcId="{3188BCAB-963B-428D-935A-A8532E7A490A}" destId="{8819444A-E171-4603-A4D5-A60918E9E5CE}" srcOrd="0" destOrd="0" presId="urn:microsoft.com/office/officeart/2005/8/layout/vList2"/>
    <dgm:cxn modelId="{F199C3A7-7B14-42E6-828D-D2596CDBA58E}" srcId="{3188BCAB-963B-428D-935A-A8532E7A490A}" destId="{56B957DC-3E82-438D-9C15-6576286FAC27}" srcOrd="0" destOrd="0" parTransId="{78221F04-1D10-4FB6-A12A-3BDC5ACDB060}" sibTransId="{0A4E502E-1CB7-4F55-9844-1787285A49B9}"/>
    <dgm:cxn modelId="{5C7E8143-C5B4-4DBC-BA66-488E1A8DBAD6}" type="presParOf" srcId="{8819444A-E171-4603-A4D5-A60918E9E5CE}" destId="{9B1A62D3-C8FA-4A0A-9F39-D9B0E005C670}" srcOrd="0" destOrd="0" presId="urn:microsoft.com/office/officeart/2005/8/layout/vList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DCA72A-055F-478E-9799-50D47FB38EC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6D1611-0019-4FBA-97D4-D3E7C9C85533}">
      <dgm:prSet phldrT="[Текст]"/>
      <dgm:spPr>
        <a:solidFill>
          <a:srgbClr val="00B0F0"/>
        </a:solidFill>
      </dgm:spPr>
      <dgm:t>
        <a:bodyPr/>
        <a:lstStyle/>
        <a:p>
          <a:r>
            <a:rPr lang="ru-RU" dirty="0" smtClean="0">
              <a:solidFill>
                <a:schemeClr val="bg1"/>
              </a:solidFill>
            </a:rPr>
            <a:t>Збір вимог</a:t>
          </a:r>
          <a:endParaRPr lang="ru-RU" dirty="0">
            <a:solidFill>
              <a:schemeClr val="bg1"/>
            </a:solidFill>
          </a:endParaRPr>
        </a:p>
      </dgm:t>
    </dgm:pt>
    <dgm:pt modelId="{5BD9DC97-F2B2-47F3-8E26-61ABBF157EDB}" type="parTrans" cxnId="{3781B375-0CCD-4BCB-AB1C-09BE5E5F0ADF}">
      <dgm:prSet/>
      <dgm:spPr/>
      <dgm:t>
        <a:bodyPr/>
        <a:lstStyle/>
        <a:p>
          <a:endParaRPr lang="ru-RU"/>
        </a:p>
      </dgm:t>
    </dgm:pt>
    <dgm:pt modelId="{F0DBFE94-0311-4CDE-8924-E542E7123078}" type="sibTrans" cxnId="{3781B375-0CCD-4BCB-AB1C-09BE5E5F0A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ru-RU"/>
        </a:p>
      </dgm:t>
    </dgm:pt>
    <dgm:pt modelId="{FAE060A0-AA83-4CA0-9702-781F09CFF3C5}">
      <dgm:prSet phldrT="[Текст]" custT="1"/>
      <dgm:spPr>
        <a:solidFill>
          <a:srgbClr val="85E862"/>
        </a:solidFill>
      </dgm:spPr>
      <dgm:t>
        <a:bodyPr/>
        <a:lstStyle/>
        <a:p>
          <a:r>
            <a:rPr lang="ru-RU" sz="3200" dirty="0" smtClean="0"/>
            <a:t>Розробка</a:t>
          </a:r>
          <a:endParaRPr lang="ru-RU" sz="3200" dirty="0"/>
        </a:p>
      </dgm:t>
    </dgm:pt>
    <dgm:pt modelId="{71A88FCC-128C-48CB-9C0F-1D257128087D}" type="parTrans" cxnId="{7BD2A0E3-5A49-4814-BB2C-0A7422239C3F}">
      <dgm:prSet/>
      <dgm:spPr/>
      <dgm:t>
        <a:bodyPr/>
        <a:lstStyle/>
        <a:p>
          <a:endParaRPr lang="ru-RU"/>
        </a:p>
      </dgm:t>
    </dgm:pt>
    <dgm:pt modelId="{587EE255-F627-4CE6-AA6D-C9407AFB9B98}" type="sibTrans" cxnId="{7BD2A0E3-5A49-4814-BB2C-0A7422239C3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ru-RU"/>
        </a:p>
      </dgm:t>
    </dgm:pt>
    <dgm:pt modelId="{664F2133-32C9-4FE5-8C3B-CD7C7CEB3C6D}">
      <dgm:prSet phldrT="[Текст]" custT="1"/>
      <dgm:spPr>
        <a:solidFill>
          <a:srgbClr val="CE7ED4"/>
        </a:solidFill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ru-RU" sz="3200" dirty="0" smtClean="0">
              <a:solidFill>
                <a:schemeClr val="bg1"/>
              </a:solidFill>
            </a:rPr>
            <a:t>Тестування</a:t>
          </a:r>
          <a:endParaRPr lang="ru-RU" sz="3200" dirty="0">
            <a:solidFill>
              <a:schemeClr val="bg1"/>
            </a:solidFill>
          </a:endParaRPr>
        </a:p>
      </dgm:t>
    </dgm:pt>
    <dgm:pt modelId="{DFB765CD-D910-4BF1-A650-625E1E605B83}" type="parTrans" cxnId="{33970BC4-22CA-4C61-8028-54ACAA1140C2}">
      <dgm:prSet/>
      <dgm:spPr/>
      <dgm:t>
        <a:bodyPr/>
        <a:lstStyle/>
        <a:p>
          <a:endParaRPr lang="ru-RU"/>
        </a:p>
      </dgm:t>
    </dgm:pt>
    <dgm:pt modelId="{5A6F4D56-866C-484D-8D9B-68D16A7F299E}" type="sibTrans" cxnId="{33970BC4-22CA-4C61-8028-54ACAA1140C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ru-RU"/>
        </a:p>
      </dgm:t>
    </dgm:pt>
    <dgm:pt modelId="{8EAC1E92-FA1C-4973-9F4E-EC4F1F96221B}" type="pres">
      <dgm:prSet presAssocID="{8EDCA72A-055F-478E-9799-50D47FB38E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C1DB3EF-AD3B-4831-A430-A9D8D7B28DAF}" type="pres">
      <dgm:prSet presAssocID="{BB6D1611-0019-4FBA-97D4-D3E7C9C85533}" presName="node" presStyleLbl="node1" presStyleIdx="0" presStyleCnt="3" custScaleY="60806" custRadScaleRad="81469" custRadScaleInc="395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0A4E2B2-68DA-4D80-BA82-59A780785762}" type="pres">
      <dgm:prSet presAssocID="{F0DBFE94-0311-4CDE-8924-E542E7123078}" presName="sibTrans" presStyleLbl="sibTrans2D1" presStyleIdx="0" presStyleCnt="3" custScaleY="49148" custLinFactNeighborX="15151" custLinFactNeighborY="-48918"/>
      <dgm:spPr/>
      <dgm:t>
        <a:bodyPr/>
        <a:lstStyle/>
        <a:p>
          <a:endParaRPr lang="ru-RU"/>
        </a:p>
      </dgm:t>
    </dgm:pt>
    <dgm:pt modelId="{4059F3A2-68C8-4F78-975E-E2B228F42002}" type="pres">
      <dgm:prSet presAssocID="{F0DBFE94-0311-4CDE-8924-E542E7123078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974174A2-C0F2-4108-B2DB-A120165A1F73}" type="pres">
      <dgm:prSet presAssocID="{FAE060A0-AA83-4CA0-9702-781F09CFF3C5}" presName="node" presStyleLbl="node1" presStyleIdx="1" presStyleCnt="3" custScaleY="74300" custRadScaleRad="122007" custRadScaleInc="-937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FF3354-6616-42D7-B4A4-C9C95352F916}" type="pres">
      <dgm:prSet presAssocID="{587EE255-F627-4CE6-AA6D-C9407AFB9B98}" presName="sibTrans" presStyleLbl="sibTrans2D1" presStyleIdx="1" presStyleCnt="3" custScaleY="50426"/>
      <dgm:spPr/>
      <dgm:t>
        <a:bodyPr/>
        <a:lstStyle/>
        <a:p>
          <a:endParaRPr lang="ru-RU"/>
        </a:p>
      </dgm:t>
    </dgm:pt>
    <dgm:pt modelId="{11C538E5-EB69-41AF-ABF1-459D6ADB3C28}" type="pres">
      <dgm:prSet presAssocID="{587EE255-F627-4CE6-AA6D-C9407AFB9B98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3F939080-A36D-411B-B8AE-043E24FF022B}" type="pres">
      <dgm:prSet presAssocID="{664F2133-32C9-4FE5-8C3B-CD7C7CEB3C6D}" presName="node" presStyleLbl="node1" presStyleIdx="2" presStyleCnt="3" custScaleY="79413" custRadScaleRad="110836" custRadScaleInc="39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1DCD56-6EF6-4203-9B38-550219DF1B2F}" type="pres">
      <dgm:prSet presAssocID="{5A6F4D56-866C-484D-8D9B-68D16A7F299E}" presName="sibTrans" presStyleLbl="sibTrans2D1" presStyleIdx="2" presStyleCnt="3" custScaleY="40663" custLinFactNeighborX="-22199" custLinFactNeighborY="-46675"/>
      <dgm:spPr/>
      <dgm:t>
        <a:bodyPr/>
        <a:lstStyle/>
        <a:p>
          <a:endParaRPr lang="ru-RU"/>
        </a:p>
      </dgm:t>
    </dgm:pt>
    <dgm:pt modelId="{390794B5-16A2-4E16-92B6-46710A7B5F56}" type="pres">
      <dgm:prSet presAssocID="{5A6F4D56-866C-484D-8D9B-68D16A7F299E}" presName="connectorText" presStyleLbl="sibTrans2D1" presStyleIdx="2" presStyleCnt="3"/>
      <dgm:spPr/>
      <dgm:t>
        <a:bodyPr/>
        <a:lstStyle/>
        <a:p>
          <a:endParaRPr lang="ru-RU"/>
        </a:p>
      </dgm:t>
    </dgm:pt>
  </dgm:ptLst>
  <dgm:cxnLst>
    <dgm:cxn modelId="{3781B375-0CCD-4BCB-AB1C-09BE5E5F0ADF}" srcId="{8EDCA72A-055F-478E-9799-50D47FB38EC9}" destId="{BB6D1611-0019-4FBA-97D4-D3E7C9C85533}" srcOrd="0" destOrd="0" parTransId="{5BD9DC97-F2B2-47F3-8E26-61ABBF157EDB}" sibTransId="{F0DBFE94-0311-4CDE-8924-E542E7123078}"/>
    <dgm:cxn modelId="{F2631632-F32B-42CE-BDEB-740ACD491061}" type="presOf" srcId="{BB6D1611-0019-4FBA-97D4-D3E7C9C85533}" destId="{5C1DB3EF-AD3B-4831-A430-A9D8D7B28DAF}" srcOrd="0" destOrd="0" presId="urn:microsoft.com/office/officeart/2005/8/layout/cycle7"/>
    <dgm:cxn modelId="{6ABF604D-F93E-4E5F-860A-A36CFE82188F}" type="presOf" srcId="{FAE060A0-AA83-4CA0-9702-781F09CFF3C5}" destId="{974174A2-C0F2-4108-B2DB-A120165A1F73}" srcOrd="0" destOrd="0" presId="urn:microsoft.com/office/officeart/2005/8/layout/cycle7"/>
    <dgm:cxn modelId="{9F4FA25D-F17F-4C09-8FA6-6BFB3E562816}" type="presOf" srcId="{664F2133-32C9-4FE5-8C3B-CD7C7CEB3C6D}" destId="{3F939080-A36D-411B-B8AE-043E24FF022B}" srcOrd="0" destOrd="0" presId="urn:microsoft.com/office/officeart/2005/8/layout/cycle7"/>
    <dgm:cxn modelId="{EB728E5D-2B51-4992-A15B-66082E4AC90F}" type="presOf" srcId="{8EDCA72A-055F-478E-9799-50D47FB38EC9}" destId="{8EAC1E92-FA1C-4973-9F4E-EC4F1F96221B}" srcOrd="0" destOrd="0" presId="urn:microsoft.com/office/officeart/2005/8/layout/cycle7"/>
    <dgm:cxn modelId="{C9FBECC2-1911-4A9A-8B69-6C57F4405E66}" type="presOf" srcId="{F0DBFE94-0311-4CDE-8924-E542E7123078}" destId="{4059F3A2-68C8-4F78-975E-E2B228F42002}" srcOrd="1" destOrd="0" presId="urn:microsoft.com/office/officeart/2005/8/layout/cycle7"/>
    <dgm:cxn modelId="{7BD2A0E3-5A49-4814-BB2C-0A7422239C3F}" srcId="{8EDCA72A-055F-478E-9799-50D47FB38EC9}" destId="{FAE060A0-AA83-4CA0-9702-781F09CFF3C5}" srcOrd="1" destOrd="0" parTransId="{71A88FCC-128C-48CB-9C0F-1D257128087D}" sibTransId="{587EE255-F627-4CE6-AA6D-C9407AFB9B98}"/>
    <dgm:cxn modelId="{ADF6C831-78CE-438C-9A98-27C025B4ECF1}" type="presOf" srcId="{5A6F4D56-866C-484D-8D9B-68D16A7F299E}" destId="{390794B5-16A2-4E16-92B6-46710A7B5F56}" srcOrd="1" destOrd="0" presId="urn:microsoft.com/office/officeart/2005/8/layout/cycle7"/>
    <dgm:cxn modelId="{33970BC4-22CA-4C61-8028-54ACAA1140C2}" srcId="{8EDCA72A-055F-478E-9799-50D47FB38EC9}" destId="{664F2133-32C9-4FE5-8C3B-CD7C7CEB3C6D}" srcOrd="2" destOrd="0" parTransId="{DFB765CD-D910-4BF1-A650-625E1E605B83}" sibTransId="{5A6F4D56-866C-484D-8D9B-68D16A7F299E}"/>
    <dgm:cxn modelId="{071966BD-F567-41F9-BF08-8CBFA286E335}" type="presOf" srcId="{587EE255-F627-4CE6-AA6D-C9407AFB9B98}" destId="{11C538E5-EB69-41AF-ABF1-459D6ADB3C28}" srcOrd="1" destOrd="0" presId="urn:microsoft.com/office/officeart/2005/8/layout/cycle7"/>
    <dgm:cxn modelId="{B15C8CF1-B580-4C88-9ED4-50115057D576}" type="presOf" srcId="{F0DBFE94-0311-4CDE-8924-E542E7123078}" destId="{D0A4E2B2-68DA-4D80-BA82-59A780785762}" srcOrd="0" destOrd="0" presId="urn:microsoft.com/office/officeart/2005/8/layout/cycle7"/>
    <dgm:cxn modelId="{E7A3D6F2-43F0-415F-9E22-490158E15886}" type="presOf" srcId="{5A6F4D56-866C-484D-8D9B-68D16A7F299E}" destId="{F01DCD56-6EF6-4203-9B38-550219DF1B2F}" srcOrd="0" destOrd="0" presId="urn:microsoft.com/office/officeart/2005/8/layout/cycle7"/>
    <dgm:cxn modelId="{CE63412C-C615-4C77-834F-D6E39F6AD473}" type="presOf" srcId="{587EE255-F627-4CE6-AA6D-C9407AFB9B98}" destId="{0BFF3354-6616-42D7-B4A4-C9C95352F916}" srcOrd="0" destOrd="0" presId="urn:microsoft.com/office/officeart/2005/8/layout/cycle7"/>
    <dgm:cxn modelId="{915BD8A2-1ABC-4861-9CDD-AF0EFAFC55CA}" type="presParOf" srcId="{8EAC1E92-FA1C-4973-9F4E-EC4F1F96221B}" destId="{5C1DB3EF-AD3B-4831-A430-A9D8D7B28DAF}" srcOrd="0" destOrd="0" presId="urn:microsoft.com/office/officeart/2005/8/layout/cycle7"/>
    <dgm:cxn modelId="{7A5A4DA1-2B30-4316-B785-8B132C421E7C}" type="presParOf" srcId="{8EAC1E92-FA1C-4973-9F4E-EC4F1F96221B}" destId="{D0A4E2B2-68DA-4D80-BA82-59A780785762}" srcOrd="1" destOrd="0" presId="urn:microsoft.com/office/officeart/2005/8/layout/cycle7"/>
    <dgm:cxn modelId="{ACB7B0D8-92E8-4089-969A-2682EE0636B9}" type="presParOf" srcId="{D0A4E2B2-68DA-4D80-BA82-59A780785762}" destId="{4059F3A2-68C8-4F78-975E-E2B228F42002}" srcOrd="0" destOrd="0" presId="urn:microsoft.com/office/officeart/2005/8/layout/cycle7"/>
    <dgm:cxn modelId="{92AAA264-91FE-4DB5-A82C-E4E83EC80E67}" type="presParOf" srcId="{8EAC1E92-FA1C-4973-9F4E-EC4F1F96221B}" destId="{974174A2-C0F2-4108-B2DB-A120165A1F73}" srcOrd="2" destOrd="0" presId="urn:microsoft.com/office/officeart/2005/8/layout/cycle7"/>
    <dgm:cxn modelId="{FAB92248-A0D2-408C-85D4-3F4373E9E2C2}" type="presParOf" srcId="{8EAC1E92-FA1C-4973-9F4E-EC4F1F96221B}" destId="{0BFF3354-6616-42D7-B4A4-C9C95352F916}" srcOrd="3" destOrd="0" presId="urn:microsoft.com/office/officeart/2005/8/layout/cycle7"/>
    <dgm:cxn modelId="{988F2726-C45F-406F-A142-E1B4F11B22D3}" type="presParOf" srcId="{0BFF3354-6616-42D7-B4A4-C9C95352F916}" destId="{11C538E5-EB69-41AF-ABF1-459D6ADB3C28}" srcOrd="0" destOrd="0" presId="urn:microsoft.com/office/officeart/2005/8/layout/cycle7"/>
    <dgm:cxn modelId="{6AE3E52B-D63A-4E09-B480-C729B9008C5B}" type="presParOf" srcId="{8EAC1E92-FA1C-4973-9F4E-EC4F1F96221B}" destId="{3F939080-A36D-411B-B8AE-043E24FF022B}" srcOrd="4" destOrd="0" presId="urn:microsoft.com/office/officeart/2005/8/layout/cycle7"/>
    <dgm:cxn modelId="{AE8E4914-FA4D-4E7E-860D-1F99E31818DB}" type="presParOf" srcId="{8EAC1E92-FA1C-4973-9F4E-EC4F1F96221B}" destId="{F01DCD56-6EF6-4203-9B38-550219DF1B2F}" srcOrd="5" destOrd="0" presId="urn:microsoft.com/office/officeart/2005/8/layout/cycle7"/>
    <dgm:cxn modelId="{1DA2D0BF-6940-4347-9436-6070D9CB7C6B}" type="presParOf" srcId="{F01DCD56-6EF6-4203-9B38-550219DF1B2F}" destId="{390794B5-16A2-4E16-92B6-46710A7B5F5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88BCAB-963B-428D-935A-A8532E7A49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6B957DC-3E82-438D-9C15-6576286FAC27}">
      <dgm:prSet phldrT="[Текст]"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ru-RU" sz="2400" b="1" dirty="0" smtClean="0">
              <a:solidFill>
                <a:srgbClr val="0070C0"/>
              </a:solidFill>
            </a:rPr>
            <a:t>3 </a:t>
          </a:r>
          <a:r>
            <a:rPr lang="en-US" sz="2400" b="1" dirty="0" smtClean="0">
              <a:solidFill>
                <a:srgbClr val="0070C0"/>
              </a:solidFill>
            </a:rPr>
            <a:t>Front-End Developers</a:t>
          </a:r>
          <a:endParaRPr lang="ru-RU" sz="2400" b="1" dirty="0">
            <a:solidFill>
              <a:srgbClr val="0070C0"/>
            </a:solidFill>
          </a:endParaRPr>
        </a:p>
      </dgm:t>
    </dgm:pt>
    <dgm:pt modelId="{78221F04-1D10-4FB6-A12A-3BDC5ACDB060}" type="parTrans" cxnId="{F199C3A7-7B14-42E6-828D-D2596CDBA58E}">
      <dgm:prSet/>
      <dgm:spPr/>
      <dgm:t>
        <a:bodyPr/>
        <a:lstStyle/>
        <a:p>
          <a:endParaRPr lang="ru-RU"/>
        </a:p>
      </dgm:t>
    </dgm:pt>
    <dgm:pt modelId="{0A4E502E-1CB7-4F55-9844-1787285A49B9}" type="sibTrans" cxnId="{F199C3A7-7B14-42E6-828D-D2596CDBA58E}">
      <dgm:prSet/>
      <dgm:spPr/>
      <dgm:t>
        <a:bodyPr/>
        <a:lstStyle/>
        <a:p>
          <a:endParaRPr lang="ru-RU"/>
        </a:p>
      </dgm:t>
    </dgm:pt>
    <dgm:pt modelId="{8819444A-E171-4603-A4D5-A60918E9E5CE}" type="pres">
      <dgm:prSet presAssocID="{3188BCAB-963B-428D-935A-A8532E7A4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B1A62D3-C8FA-4A0A-9F39-D9B0E005C670}" type="pres">
      <dgm:prSet presAssocID="{56B957DC-3E82-438D-9C15-6576286FAC27}" presName="parentText" presStyleLbl="node1" presStyleIdx="0" presStyleCnt="1" custScaleY="252438" custLinFactNeighborX="-304" custLinFactNeighborY="696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4B2D9D-BF34-4E0A-AC4E-FCF1C40E8F9D}" type="presOf" srcId="{56B957DC-3E82-438D-9C15-6576286FAC27}" destId="{9B1A62D3-C8FA-4A0A-9F39-D9B0E005C670}" srcOrd="0" destOrd="0" presId="urn:microsoft.com/office/officeart/2005/8/layout/vList2"/>
    <dgm:cxn modelId="{04C08FB7-7155-4BBD-8F13-BCF1C08586B8}" type="presOf" srcId="{3188BCAB-963B-428D-935A-A8532E7A490A}" destId="{8819444A-E171-4603-A4D5-A60918E9E5CE}" srcOrd="0" destOrd="0" presId="urn:microsoft.com/office/officeart/2005/8/layout/vList2"/>
    <dgm:cxn modelId="{F199C3A7-7B14-42E6-828D-D2596CDBA58E}" srcId="{3188BCAB-963B-428D-935A-A8532E7A490A}" destId="{56B957DC-3E82-438D-9C15-6576286FAC27}" srcOrd="0" destOrd="0" parTransId="{78221F04-1D10-4FB6-A12A-3BDC5ACDB060}" sibTransId="{0A4E502E-1CB7-4F55-9844-1787285A49B9}"/>
    <dgm:cxn modelId="{5C7E8143-C5B4-4DBC-BA66-488E1A8DBAD6}" type="presParOf" srcId="{8819444A-E171-4603-A4D5-A60918E9E5CE}" destId="{9B1A62D3-C8FA-4A0A-9F39-D9B0E005C6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07ABF8-B267-4CC2-8465-F888E46CA3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A83A5E2-1D8A-4C04-B665-907291DE8645}">
      <dgm:prSet phldrT="[Текст]"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ctr"/>
          <a:r>
            <a:rPr lang="uk-UA" b="1" dirty="0" smtClean="0">
              <a:solidFill>
                <a:srgbClr val="0070C0"/>
              </a:solidFill>
            </a:rPr>
            <a:t>2 </a:t>
          </a:r>
          <a:r>
            <a:rPr lang="en-US" b="1" dirty="0" smtClean="0">
              <a:solidFill>
                <a:srgbClr val="0070C0"/>
              </a:solidFill>
            </a:rPr>
            <a:t>BA/QA</a:t>
          </a:r>
          <a:endParaRPr lang="ru-RU" b="1" dirty="0">
            <a:solidFill>
              <a:srgbClr val="0070C0"/>
            </a:solidFill>
          </a:endParaRPr>
        </a:p>
      </dgm:t>
    </dgm:pt>
    <dgm:pt modelId="{3E790352-C85B-4724-9A3B-A4765BBF5EC2}" type="parTrans" cxnId="{07D445EB-0BFF-4475-BB76-A773B0C6B453}">
      <dgm:prSet/>
      <dgm:spPr/>
      <dgm:t>
        <a:bodyPr/>
        <a:lstStyle/>
        <a:p>
          <a:endParaRPr lang="ru-RU"/>
        </a:p>
      </dgm:t>
    </dgm:pt>
    <dgm:pt modelId="{F4C38230-DC73-4F77-AE17-209BDAA5EE0F}" type="sibTrans" cxnId="{07D445EB-0BFF-4475-BB76-A773B0C6B453}">
      <dgm:prSet/>
      <dgm:spPr/>
      <dgm:t>
        <a:bodyPr/>
        <a:lstStyle/>
        <a:p>
          <a:endParaRPr lang="ru-RU"/>
        </a:p>
      </dgm:t>
    </dgm:pt>
    <dgm:pt modelId="{6314410D-F18B-40EC-8003-4BDA97834631}" type="pres">
      <dgm:prSet presAssocID="{C807ABF8-B267-4CC2-8465-F888E46CA39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64FF08D-A6E8-4111-BF10-51DCFA716CDB}" type="pres">
      <dgm:prSet presAssocID="{5A83A5E2-1D8A-4C04-B665-907291DE8645}" presName="parentText" presStyleLbl="node1" presStyleIdx="0" presStyleCnt="1" custScaleX="28152" custScaleY="45935" custLinFactNeighborX="13785" custLinFactNeighborY="-581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BB48D10-FBE4-4119-B5B0-B6F5ECACF419}" type="presOf" srcId="{C807ABF8-B267-4CC2-8465-F888E46CA39C}" destId="{6314410D-F18B-40EC-8003-4BDA97834631}" srcOrd="0" destOrd="0" presId="urn:microsoft.com/office/officeart/2005/8/layout/vList2"/>
    <dgm:cxn modelId="{F9F092C1-7959-4471-94EA-99F4B06A3CB2}" type="presOf" srcId="{5A83A5E2-1D8A-4C04-B665-907291DE8645}" destId="{D64FF08D-A6E8-4111-BF10-51DCFA716CDB}" srcOrd="0" destOrd="0" presId="urn:microsoft.com/office/officeart/2005/8/layout/vList2"/>
    <dgm:cxn modelId="{07D445EB-0BFF-4475-BB76-A773B0C6B453}" srcId="{C807ABF8-B267-4CC2-8465-F888E46CA39C}" destId="{5A83A5E2-1D8A-4C04-B665-907291DE8645}" srcOrd="0" destOrd="0" parTransId="{3E790352-C85B-4724-9A3B-A4765BBF5EC2}" sibTransId="{F4C38230-DC73-4F77-AE17-209BDAA5EE0F}"/>
    <dgm:cxn modelId="{480FFAFD-A394-4C71-862C-3327FD5C6AB8}" type="presParOf" srcId="{6314410D-F18B-40EC-8003-4BDA97834631}" destId="{D64FF08D-A6E8-4111-BF10-51DCFA716C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88BCAB-963B-428D-935A-A8532E7A49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6B957DC-3E82-438D-9C15-6576286FAC27}">
      <dgm:prSet phldrT="[Текст]"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en-US" sz="4400" b="0" dirty="0" smtClean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rPr>
            <a:t>Project Start</a:t>
          </a:r>
          <a:endParaRPr lang="ru-RU" sz="4400" b="0" dirty="0">
            <a:solidFill>
              <a:schemeClr val="accent5">
                <a:lumMod val="75000"/>
              </a:schemeClr>
            </a:solidFill>
          </a:endParaRPr>
        </a:p>
      </dgm:t>
    </dgm:pt>
    <dgm:pt modelId="{78221F04-1D10-4FB6-A12A-3BDC5ACDB060}" type="parTrans" cxnId="{F199C3A7-7B14-42E6-828D-D2596CDBA58E}">
      <dgm:prSet/>
      <dgm:spPr/>
      <dgm:t>
        <a:bodyPr/>
        <a:lstStyle/>
        <a:p>
          <a:endParaRPr lang="ru-RU"/>
        </a:p>
      </dgm:t>
    </dgm:pt>
    <dgm:pt modelId="{0A4E502E-1CB7-4F55-9844-1787285A49B9}" type="sibTrans" cxnId="{F199C3A7-7B14-42E6-828D-D2596CDBA58E}">
      <dgm:prSet/>
      <dgm:spPr/>
      <dgm:t>
        <a:bodyPr/>
        <a:lstStyle/>
        <a:p>
          <a:endParaRPr lang="ru-RU"/>
        </a:p>
      </dgm:t>
    </dgm:pt>
    <dgm:pt modelId="{8819444A-E171-4603-A4D5-A60918E9E5CE}" type="pres">
      <dgm:prSet presAssocID="{3188BCAB-963B-428D-935A-A8532E7A4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B1A62D3-C8FA-4A0A-9F39-D9B0E005C670}" type="pres">
      <dgm:prSet presAssocID="{56B957DC-3E82-438D-9C15-6576286FAC27}" presName="parentText" presStyleLbl="node1" presStyleIdx="0" presStyleCnt="1" custScaleY="252438" custLinFactNeighborX="61585" custLinFactNeighborY="-4012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4B2D9D-BF34-4E0A-AC4E-FCF1C40E8F9D}" type="presOf" srcId="{56B957DC-3E82-438D-9C15-6576286FAC27}" destId="{9B1A62D3-C8FA-4A0A-9F39-D9B0E005C670}" srcOrd="0" destOrd="0" presId="urn:microsoft.com/office/officeart/2005/8/layout/vList2"/>
    <dgm:cxn modelId="{04C08FB7-7155-4BBD-8F13-BCF1C08586B8}" type="presOf" srcId="{3188BCAB-963B-428D-935A-A8532E7A490A}" destId="{8819444A-E171-4603-A4D5-A60918E9E5CE}" srcOrd="0" destOrd="0" presId="urn:microsoft.com/office/officeart/2005/8/layout/vList2"/>
    <dgm:cxn modelId="{F199C3A7-7B14-42E6-828D-D2596CDBA58E}" srcId="{3188BCAB-963B-428D-935A-A8532E7A490A}" destId="{56B957DC-3E82-438D-9C15-6576286FAC27}" srcOrd="0" destOrd="0" parTransId="{78221F04-1D10-4FB6-A12A-3BDC5ACDB060}" sibTransId="{0A4E502E-1CB7-4F55-9844-1787285A49B9}"/>
    <dgm:cxn modelId="{5C7E8143-C5B4-4DBC-BA66-488E1A8DBAD6}" type="presParOf" srcId="{8819444A-E171-4603-A4D5-A60918E9E5CE}" destId="{9B1A62D3-C8FA-4A0A-9F39-D9B0E005C6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FBEC1E-D503-4D90-AB21-33A90DEACF79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75ED869-2B86-4ECB-976C-052BA9416B16}">
      <dgm:prSet phldrT="[Текст]" custT="1"/>
      <dgm:spPr>
        <a:solidFill>
          <a:srgbClr val="CE7ED4"/>
        </a:solidFill>
      </dgm:spPr>
      <dgm:t>
        <a:bodyPr/>
        <a:lstStyle/>
        <a:p>
          <a:r>
            <a:rPr lang="en-US" sz="1600" b="1" dirty="0" smtClean="0"/>
            <a:t>Confluence</a:t>
          </a:r>
          <a:endParaRPr lang="ru-RU" sz="1600" b="1" dirty="0"/>
        </a:p>
      </dgm:t>
    </dgm:pt>
    <dgm:pt modelId="{F5E1B8D9-1985-44AE-B028-634E71442841}" type="parTrans" cxnId="{263A8C4D-AA28-4FA1-A13C-84B3D1203CAC}">
      <dgm:prSet/>
      <dgm:spPr/>
      <dgm:t>
        <a:bodyPr/>
        <a:lstStyle/>
        <a:p>
          <a:endParaRPr lang="ru-RU"/>
        </a:p>
      </dgm:t>
    </dgm:pt>
    <dgm:pt modelId="{60C3A299-4ACC-4C3D-840D-FEEC653CFCE2}" type="sibTrans" cxnId="{263A8C4D-AA28-4FA1-A13C-84B3D1203CAC}">
      <dgm:prSet/>
      <dgm:spPr/>
      <dgm:t>
        <a:bodyPr/>
        <a:lstStyle/>
        <a:p>
          <a:endParaRPr lang="ru-RU"/>
        </a:p>
      </dgm:t>
    </dgm:pt>
    <dgm:pt modelId="{048A5269-FB65-4050-90BC-2CB16A5C3233}">
      <dgm:prSet phldrT="[Текст]"/>
      <dgm:spPr/>
      <dgm:t>
        <a:bodyPr/>
        <a:lstStyle/>
        <a:p>
          <a:r>
            <a:rPr lang="en-US" dirty="0" smtClean="0"/>
            <a:t>SCRUM</a:t>
          </a:r>
          <a:endParaRPr lang="ru-RU" dirty="0"/>
        </a:p>
      </dgm:t>
    </dgm:pt>
    <dgm:pt modelId="{62C5D73F-307D-4C11-B2A4-DE699DA12E91}" type="parTrans" cxnId="{F7D4C90B-D8B3-4E15-9C23-E3C2E4069E9C}">
      <dgm:prSet/>
      <dgm:spPr/>
      <dgm:t>
        <a:bodyPr/>
        <a:lstStyle/>
        <a:p>
          <a:endParaRPr lang="ru-RU"/>
        </a:p>
      </dgm:t>
    </dgm:pt>
    <dgm:pt modelId="{10F66D0B-7B91-4BFC-90E9-6288D44E3CF3}" type="sibTrans" cxnId="{F7D4C90B-D8B3-4E15-9C23-E3C2E4069E9C}">
      <dgm:prSet/>
      <dgm:spPr/>
      <dgm:t>
        <a:bodyPr/>
        <a:lstStyle/>
        <a:p>
          <a:endParaRPr lang="ru-RU"/>
        </a:p>
      </dgm:t>
    </dgm:pt>
    <dgm:pt modelId="{E5E42A05-34C6-4960-B5CB-5414F7633975}">
      <dgm:prSet phldrT="[Текст]"/>
      <dgm:spPr/>
      <dgm:t>
        <a:bodyPr/>
        <a:lstStyle/>
        <a:p>
          <a:r>
            <a:rPr lang="en-US" b="0" dirty="0" smtClean="0">
              <a:solidFill>
                <a:srgbClr val="00B0F0"/>
              </a:solidFill>
            </a:rPr>
            <a:t>Project Work</a:t>
          </a:r>
          <a:endParaRPr lang="ru-RU" b="0" dirty="0">
            <a:solidFill>
              <a:srgbClr val="00B0F0"/>
            </a:solidFill>
          </a:endParaRPr>
        </a:p>
      </dgm:t>
    </dgm:pt>
    <dgm:pt modelId="{AD74988F-B4C6-496F-9C3B-892A2E3770FE}" type="parTrans" cxnId="{C545DE1A-03FC-4430-9D07-D19AFD993016}">
      <dgm:prSet/>
      <dgm:spPr/>
      <dgm:t>
        <a:bodyPr/>
        <a:lstStyle/>
        <a:p>
          <a:endParaRPr lang="ru-RU"/>
        </a:p>
      </dgm:t>
    </dgm:pt>
    <dgm:pt modelId="{975003F7-49C8-4C81-99C9-4BA3068D2299}" type="sibTrans" cxnId="{C545DE1A-03FC-4430-9D07-D19AFD993016}">
      <dgm:prSet/>
      <dgm:spPr/>
      <dgm:t>
        <a:bodyPr/>
        <a:lstStyle/>
        <a:p>
          <a:endParaRPr lang="ru-RU"/>
        </a:p>
      </dgm:t>
    </dgm:pt>
    <dgm:pt modelId="{27811406-E0CF-42BF-B5F4-5A10FD144965}">
      <dgm:prSet phldrT="[Текст]" custT="1"/>
      <dgm:spPr>
        <a:solidFill>
          <a:srgbClr val="85E862"/>
        </a:solidFill>
      </dgm:spPr>
      <dgm:t>
        <a:bodyPr/>
        <a:lstStyle/>
        <a:p>
          <a:r>
            <a:rPr lang="en-US" sz="3600" dirty="0" smtClean="0"/>
            <a:t>JIRA</a:t>
          </a:r>
          <a:endParaRPr lang="ru-RU" sz="3600" dirty="0"/>
        </a:p>
      </dgm:t>
    </dgm:pt>
    <dgm:pt modelId="{C6233879-A506-43F3-96B4-1C416D2B78A1}" type="sibTrans" cxnId="{DA23A6EF-9824-4A9C-986E-C18C4E72378B}">
      <dgm:prSet/>
      <dgm:spPr/>
      <dgm:t>
        <a:bodyPr/>
        <a:lstStyle/>
        <a:p>
          <a:endParaRPr lang="ru-RU"/>
        </a:p>
      </dgm:t>
    </dgm:pt>
    <dgm:pt modelId="{D71586B8-9DFB-4B18-BFB0-8114FE67CC1F}" type="parTrans" cxnId="{DA23A6EF-9824-4A9C-986E-C18C4E72378B}">
      <dgm:prSet/>
      <dgm:spPr/>
      <dgm:t>
        <a:bodyPr/>
        <a:lstStyle/>
        <a:p>
          <a:endParaRPr lang="ru-RU"/>
        </a:p>
      </dgm:t>
    </dgm:pt>
    <dgm:pt modelId="{C3C7CE01-4394-4160-A214-63C1A3E6D071}" type="pres">
      <dgm:prSet presAssocID="{74FBEC1E-D503-4D90-AB21-33A90DEACF79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D59BA54-E9FA-4A4A-A6AC-0717DB4280DA}" type="pres">
      <dgm:prSet presAssocID="{74FBEC1E-D503-4D90-AB21-33A90DEACF79}" presName="ellipse" presStyleLbl="trBgShp" presStyleIdx="0" presStyleCnt="1"/>
      <dgm:spPr/>
    </dgm:pt>
    <dgm:pt modelId="{C190CBAC-8DF9-40F6-AC3D-E77A09EE9FAA}" type="pres">
      <dgm:prSet presAssocID="{74FBEC1E-D503-4D90-AB21-33A90DEACF79}" presName="arrow1" presStyleLbl="fgShp" presStyleIdx="0" presStyleCnt="1" custLinFactNeighborX="23625" custLinFactNeighborY="-1758"/>
      <dgm:spPr>
        <a:solidFill>
          <a:srgbClr val="FFC000"/>
        </a:solidFill>
      </dgm:spPr>
    </dgm:pt>
    <dgm:pt modelId="{33299B1F-B8A5-45B6-8581-D39F8E8033F6}" type="pres">
      <dgm:prSet presAssocID="{74FBEC1E-D503-4D90-AB21-33A90DEACF79}" presName="rectangle" presStyleLbl="revTx" presStyleIdx="0" presStyleCnt="1" custLinFactNeighborX="6328" custLinFactNeighborY="187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A18CFA-54C9-4A88-B81C-41CF313A31B8}" type="pres">
      <dgm:prSet presAssocID="{D75ED869-2B86-4ECB-976C-052BA9416B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441DE6-4279-4FFF-950F-8538CF5F8E3F}" type="pres">
      <dgm:prSet presAssocID="{048A5269-FB65-4050-90BC-2CB16A5C3233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4421E6-2374-41F6-94C4-4A54A56E3F12}" type="pres">
      <dgm:prSet presAssocID="{E5E42A05-34C6-4960-B5CB-5414F7633975}" presName="item3" presStyleLbl="node1" presStyleIdx="2" presStyleCnt="3" custLinFactNeighborX="-12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5CFAC8-18DD-41B6-B549-C3873B8539A1}" type="pres">
      <dgm:prSet presAssocID="{74FBEC1E-D503-4D90-AB21-33A90DEACF79}" presName="funnel" presStyleLbl="trAlignAcc1" presStyleIdx="0" presStyleCnt="1" custScaleX="102984" custScaleY="100056" custLinFactNeighborX="2742" custLinFactNeighborY="-628"/>
      <dgm:spPr>
        <a:solidFill>
          <a:srgbClr val="00B0F0">
            <a:alpha val="40000"/>
          </a:srgbClr>
        </a:solidFill>
      </dgm:spPr>
    </dgm:pt>
  </dgm:ptLst>
  <dgm:cxnLst>
    <dgm:cxn modelId="{7D173230-84B3-4041-9DCC-3EEAF902AB07}" type="presOf" srcId="{048A5269-FB65-4050-90BC-2CB16A5C3233}" destId="{BAA18CFA-54C9-4A88-B81C-41CF313A31B8}" srcOrd="0" destOrd="0" presId="urn:microsoft.com/office/officeart/2005/8/layout/funnel1"/>
    <dgm:cxn modelId="{DA23A6EF-9824-4A9C-986E-C18C4E72378B}" srcId="{74FBEC1E-D503-4D90-AB21-33A90DEACF79}" destId="{27811406-E0CF-42BF-B5F4-5A10FD144965}" srcOrd="0" destOrd="0" parTransId="{D71586B8-9DFB-4B18-BFB0-8114FE67CC1F}" sibTransId="{C6233879-A506-43F3-96B4-1C416D2B78A1}"/>
    <dgm:cxn modelId="{7FB90832-7F23-446C-98FD-A72A1B6EB762}" type="presOf" srcId="{E5E42A05-34C6-4960-B5CB-5414F7633975}" destId="{33299B1F-B8A5-45B6-8581-D39F8E8033F6}" srcOrd="0" destOrd="0" presId="urn:microsoft.com/office/officeart/2005/8/layout/funnel1"/>
    <dgm:cxn modelId="{5CC8162A-3677-47B0-8586-A35682E240AB}" type="presOf" srcId="{74FBEC1E-D503-4D90-AB21-33A90DEACF79}" destId="{C3C7CE01-4394-4160-A214-63C1A3E6D071}" srcOrd="0" destOrd="0" presId="urn:microsoft.com/office/officeart/2005/8/layout/funnel1"/>
    <dgm:cxn modelId="{BF167594-322A-4B76-A37A-9D35F291D2C8}" type="presOf" srcId="{27811406-E0CF-42BF-B5F4-5A10FD144965}" destId="{654421E6-2374-41F6-94C4-4A54A56E3F12}" srcOrd="0" destOrd="0" presId="urn:microsoft.com/office/officeart/2005/8/layout/funnel1"/>
    <dgm:cxn modelId="{263A8C4D-AA28-4FA1-A13C-84B3D1203CAC}" srcId="{74FBEC1E-D503-4D90-AB21-33A90DEACF79}" destId="{D75ED869-2B86-4ECB-976C-052BA9416B16}" srcOrd="1" destOrd="0" parTransId="{F5E1B8D9-1985-44AE-B028-634E71442841}" sibTransId="{60C3A299-4ACC-4C3D-840D-FEEC653CFCE2}"/>
    <dgm:cxn modelId="{F7D4C90B-D8B3-4E15-9C23-E3C2E4069E9C}" srcId="{74FBEC1E-D503-4D90-AB21-33A90DEACF79}" destId="{048A5269-FB65-4050-90BC-2CB16A5C3233}" srcOrd="2" destOrd="0" parTransId="{62C5D73F-307D-4C11-B2A4-DE699DA12E91}" sibTransId="{10F66D0B-7B91-4BFC-90E9-6288D44E3CF3}"/>
    <dgm:cxn modelId="{CBD23604-B5E2-480A-9565-D987753DEC6A}" type="presOf" srcId="{D75ED869-2B86-4ECB-976C-052BA9416B16}" destId="{8E441DE6-4279-4FFF-950F-8538CF5F8E3F}" srcOrd="0" destOrd="0" presId="urn:microsoft.com/office/officeart/2005/8/layout/funnel1"/>
    <dgm:cxn modelId="{C545DE1A-03FC-4430-9D07-D19AFD993016}" srcId="{74FBEC1E-D503-4D90-AB21-33A90DEACF79}" destId="{E5E42A05-34C6-4960-B5CB-5414F7633975}" srcOrd="3" destOrd="0" parTransId="{AD74988F-B4C6-496F-9C3B-892A2E3770FE}" sibTransId="{975003F7-49C8-4C81-99C9-4BA3068D2299}"/>
    <dgm:cxn modelId="{658E2D48-BE13-4A33-82B1-0B9AD20C43F0}" type="presParOf" srcId="{C3C7CE01-4394-4160-A214-63C1A3E6D071}" destId="{0D59BA54-E9FA-4A4A-A6AC-0717DB4280DA}" srcOrd="0" destOrd="0" presId="urn:microsoft.com/office/officeart/2005/8/layout/funnel1"/>
    <dgm:cxn modelId="{F3ADA163-1C03-4683-8631-2B0CF909A51A}" type="presParOf" srcId="{C3C7CE01-4394-4160-A214-63C1A3E6D071}" destId="{C190CBAC-8DF9-40F6-AC3D-E77A09EE9FAA}" srcOrd="1" destOrd="0" presId="urn:microsoft.com/office/officeart/2005/8/layout/funnel1"/>
    <dgm:cxn modelId="{D791BEB1-357A-4752-8222-01FBF7244505}" type="presParOf" srcId="{C3C7CE01-4394-4160-A214-63C1A3E6D071}" destId="{33299B1F-B8A5-45B6-8581-D39F8E8033F6}" srcOrd="2" destOrd="0" presId="urn:microsoft.com/office/officeart/2005/8/layout/funnel1"/>
    <dgm:cxn modelId="{6FE56CAE-C621-4DB3-96D4-ABFFC22491D5}" type="presParOf" srcId="{C3C7CE01-4394-4160-A214-63C1A3E6D071}" destId="{BAA18CFA-54C9-4A88-B81C-41CF313A31B8}" srcOrd="3" destOrd="0" presId="urn:microsoft.com/office/officeart/2005/8/layout/funnel1"/>
    <dgm:cxn modelId="{54FA897B-1D87-41AB-B2F6-4CB885293752}" type="presParOf" srcId="{C3C7CE01-4394-4160-A214-63C1A3E6D071}" destId="{8E441DE6-4279-4FFF-950F-8538CF5F8E3F}" srcOrd="4" destOrd="0" presId="urn:microsoft.com/office/officeart/2005/8/layout/funnel1"/>
    <dgm:cxn modelId="{9A346FC9-495D-4158-B647-293A0E648955}" type="presParOf" srcId="{C3C7CE01-4394-4160-A214-63C1A3E6D071}" destId="{654421E6-2374-41F6-94C4-4A54A56E3F12}" srcOrd="5" destOrd="0" presId="urn:microsoft.com/office/officeart/2005/8/layout/funnel1"/>
    <dgm:cxn modelId="{81EC6241-F1FD-4053-BAAA-FE5BF28A68DC}" type="presParOf" srcId="{C3C7CE01-4394-4160-A214-63C1A3E6D071}" destId="{4D5CFAC8-18DD-41B6-B549-C3873B8539A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88BCAB-963B-428D-935A-A8532E7A49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6B957DC-3E82-438D-9C15-6576286FAC27}">
      <dgm:prSet phldrT="[Текст]"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en-US" sz="3600" b="0" dirty="0" smtClean="0">
              <a:solidFill>
                <a:srgbClr val="95349C"/>
              </a:solidFill>
              <a:latin typeface="Lucida Bright" panose="02040602050505020304" pitchFamily="18" charset="0"/>
            </a:rPr>
            <a:t>Work Environment</a:t>
          </a:r>
          <a:endParaRPr lang="ru-RU" sz="3600" b="0" dirty="0">
            <a:solidFill>
              <a:srgbClr val="95349C"/>
            </a:solidFill>
          </a:endParaRPr>
        </a:p>
      </dgm:t>
    </dgm:pt>
    <dgm:pt modelId="{78221F04-1D10-4FB6-A12A-3BDC5ACDB060}" type="parTrans" cxnId="{F199C3A7-7B14-42E6-828D-D2596CDBA58E}">
      <dgm:prSet/>
      <dgm:spPr/>
      <dgm:t>
        <a:bodyPr/>
        <a:lstStyle/>
        <a:p>
          <a:endParaRPr lang="ru-RU"/>
        </a:p>
      </dgm:t>
    </dgm:pt>
    <dgm:pt modelId="{0A4E502E-1CB7-4F55-9844-1787285A49B9}" type="sibTrans" cxnId="{F199C3A7-7B14-42E6-828D-D2596CDBA58E}">
      <dgm:prSet/>
      <dgm:spPr/>
      <dgm:t>
        <a:bodyPr/>
        <a:lstStyle/>
        <a:p>
          <a:endParaRPr lang="ru-RU"/>
        </a:p>
      </dgm:t>
    </dgm:pt>
    <dgm:pt modelId="{8819444A-E171-4603-A4D5-A60918E9E5CE}" type="pres">
      <dgm:prSet presAssocID="{3188BCAB-963B-428D-935A-A8532E7A49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B1A62D3-C8FA-4A0A-9F39-D9B0E005C670}" type="pres">
      <dgm:prSet presAssocID="{56B957DC-3E82-438D-9C15-6576286FAC27}" presName="parentText" presStyleLbl="node1" presStyleIdx="0" presStyleCnt="1" custScaleY="252438" custLinFactNeighborX="2532" custLinFactNeighborY="-7770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4B2D9D-BF34-4E0A-AC4E-FCF1C40E8F9D}" type="presOf" srcId="{56B957DC-3E82-438D-9C15-6576286FAC27}" destId="{9B1A62D3-C8FA-4A0A-9F39-D9B0E005C670}" srcOrd="0" destOrd="0" presId="urn:microsoft.com/office/officeart/2005/8/layout/vList2"/>
    <dgm:cxn modelId="{04C08FB7-7155-4BBD-8F13-BCF1C08586B8}" type="presOf" srcId="{3188BCAB-963B-428D-935A-A8532E7A490A}" destId="{8819444A-E171-4603-A4D5-A60918E9E5CE}" srcOrd="0" destOrd="0" presId="urn:microsoft.com/office/officeart/2005/8/layout/vList2"/>
    <dgm:cxn modelId="{F199C3A7-7B14-42E6-828D-D2596CDBA58E}" srcId="{3188BCAB-963B-428D-935A-A8532E7A490A}" destId="{56B957DC-3E82-438D-9C15-6576286FAC27}" srcOrd="0" destOrd="0" parTransId="{78221F04-1D10-4FB6-A12A-3BDC5ACDB060}" sibTransId="{0A4E502E-1CB7-4F55-9844-1787285A49B9}"/>
    <dgm:cxn modelId="{5C7E8143-C5B4-4DBC-BA66-488E1A8DBAD6}" type="presParOf" srcId="{8819444A-E171-4603-A4D5-A60918E9E5CE}" destId="{9B1A62D3-C8FA-4A0A-9F39-D9B0E005C6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4F83F-9DF7-4AF1-987E-AC7A9E0CB043}">
      <dsp:nvSpPr>
        <dsp:cNvPr id="0" name=""/>
        <dsp:cNvSpPr/>
      </dsp:nvSpPr>
      <dsp:spPr>
        <a:xfrm>
          <a:off x="-4472028" y="-685814"/>
          <a:ext cx="5327524" cy="5327524"/>
        </a:xfrm>
        <a:prstGeom prst="blockArc">
          <a:avLst>
            <a:gd name="adj1" fmla="val 18900000"/>
            <a:gd name="adj2" fmla="val 2700000"/>
            <a:gd name="adj3" fmla="val 40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91739-E1D8-4B21-8199-53FCCE37BD77}">
      <dsp:nvSpPr>
        <dsp:cNvPr id="0" name=""/>
        <dsp:cNvSpPr/>
      </dsp:nvSpPr>
      <dsp:spPr>
        <a:xfrm>
          <a:off x="550190" y="395589"/>
          <a:ext cx="6340858" cy="791179"/>
        </a:xfrm>
        <a:prstGeom prst="rect">
          <a:avLst/>
        </a:prstGeom>
        <a:solidFill>
          <a:srgbClr val="97EB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998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Професійний колектив</a:t>
          </a:r>
          <a:endParaRPr lang="ru-RU" sz="2800" kern="1200" dirty="0"/>
        </a:p>
      </dsp:txBody>
      <dsp:txXfrm>
        <a:off x="550190" y="395589"/>
        <a:ext cx="6340858" cy="791179"/>
      </dsp:txXfrm>
    </dsp:sp>
    <dsp:sp modelId="{7D55A277-9210-4DD3-9DCA-F574FD7BB634}">
      <dsp:nvSpPr>
        <dsp:cNvPr id="0" name=""/>
        <dsp:cNvSpPr/>
      </dsp:nvSpPr>
      <dsp:spPr>
        <a:xfrm>
          <a:off x="342901" y="590550"/>
          <a:ext cx="414577" cy="40125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088C8-A1DE-4615-AB7F-6921BEF01457}">
      <dsp:nvSpPr>
        <dsp:cNvPr id="0" name=""/>
        <dsp:cNvSpPr/>
      </dsp:nvSpPr>
      <dsp:spPr>
        <a:xfrm>
          <a:off x="837784" y="1582358"/>
          <a:ext cx="6053264" cy="791179"/>
        </a:xfrm>
        <a:prstGeom prst="rect">
          <a:avLst/>
        </a:prstGeom>
        <a:solidFill>
          <a:srgbClr val="F79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998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Довіра батьків</a:t>
          </a:r>
          <a:endParaRPr lang="ru-RU" sz="2800" kern="1200" dirty="0"/>
        </a:p>
      </dsp:txBody>
      <dsp:txXfrm>
        <a:off x="837784" y="1582358"/>
        <a:ext cx="6053264" cy="791179"/>
      </dsp:txXfrm>
    </dsp:sp>
    <dsp:sp modelId="{C795F21E-DA8A-4397-91FD-079B2CF067B8}">
      <dsp:nvSpPr>
        <dsp:cNvPr id="0" name=""/>
        <dsp:cNvSpPr/>
      </dsp:nvSpPr>
      <dsp:spPr>
        <a:xfrm>
          <a:off x="619126" y="1762124"/>
          <a:ext cx="437314" cy="43164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4199B-289E-4576-989A-A33E56CDABD7}">
      <dsp:nvSpPr>
        <dsp:cNvPr id="0" name=""/>
        <dsp:cNvSpPr/>
      </dsp:nvSpPr>
      <dsp:spPr>
        <a:xfrm>
          <a:off x="550190" y="2769127"/>
          <a:ext cx="6340858" cy="791179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99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bg1"/>
              </a:solidFill>
            </a:rPr>
            <a:t>Щасливе дитинство і успішне майбутнє для дітей</a:t>
          </a:r>
          <a:endParaRPr lang="ru-RU" sz="2400" kern="1200" dirty="0"/>
        </a:p>
      </dsp:txBody>
      <dsp:txXfrm>
        <a:off x="550190" y="2769127"/>
        <a:ext cx="6340858" cy="791179"/>
      </dsp:txXfrm>
    </dsp:sp>
    <dsp:sp modelId="{6465D43A-62CE-4005-8FBC-FA5010F69954}">
      <dsp:nvSpPr>
        <dsp:cNvPr id="0" name=""/>
        <dsp:cNvSpPr/>
      </dsp:nvSpPr>
      <dsp:spPr>
        <a:xfrm>
          <a:off x="342901" y="2962278"/>
          <a:ext cx="414577" cy="40487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9EE84-A65C-405C-A4EF-C5D5498D3CA3}">
      <dsp:nvSpPr>
        <dsp:cNvPr id="0" name=""/>
        <dsp:cNvSpPr/>
      </dsp:nvSpPr>
      <dsp:spPr>
        <a:xfrm rot="5400000">
          <a:off x="-329603" y="339130"/>
          <a:ext cx="1990504" cy="1312243"/>
        </a:xfrm>
        <a:prstGeom prst="chevron">
          <a:avLst/>
        </a:prstGeom>
        <a:solidFill>
          <a:srgbClr val="E959B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BA</a:t>
          </a:r>
          <a:endParaRPr lang="ru-RU" sz="2500" kern="1200" dirty="0"/>
        </a:p>
      </dsp:txBody>
      <dsp:txXfrm rot="-5400000">
        <a:off x="9528" y="656122"/>
        <a:ext cx="1312243" cy="678261"/>
      </dsp:txXfrm>
    </dsp:sp>
    <dsp:sp modelId="{8F8AD51C-7F41-4652-819D-DAFAEC0D86C0}">
      <dsp:nvSpPr>
        <dsp:cNvPr id="0" name=""/>
        <dsp:cNvSpPr/>
      </dsp:nvSpPr>
      <dsp:spPr>
        <a:xfrm rot="5400000">
          <a:off x="4402874" y="-3070248"/>
          <a:ext cx="1303673" cy="74849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Use Case Diagram             Road Map                   MVP</a:t>
          </a:r>
          <a:endParaRPr lang="ru-RU" sz="2400" kern="1200" dirty="0"/>
        </a:p>
      </dsp:txBody>
      <dsp:txXfrm rot="-5400000">
        <a:off x="1312243" y="84023"/>
        <a:ext cx="7421295" cy="1176393"/>
      </dsp:txXfrm>
    </dsp:sp>
    <dsp:sp modelId="{E1426CBA-EB6F-44E5-B188-F9898F54812F}">
      <dsp:nvSpPr>
        <dsp:cNvPr id="0" name=""/>
        <dsp:cNvSpPr/>
      </dsp:nvSpPr>
      <dsp:spPr>
        <a:xfrm rot="5400000">
          <a:off x="-281194" y="2086603"/>
          <a:ext cx="1874633" cy="1312243"/>
        </a:xfrm>
        <a:prstGeom prst="chevron">
          <a:avLst/>
        </a:prstGeom>
        <a:solidFill>
          <a:srgbClr val="85E86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Front-End</a:t>
          </a:r>
          <a:endParaRPr lang="ru-RU" sz="2500" kern="1200" dirty="0"/>
        </a:p>
      </dsp:txBody>
      <dsp:txXfrm rot="-5400000">
        <a:off x="2" y="2461530"/>
        <a:ext cx="1312243" cy="562390"/>
      </dsp:txXfrm>
    </dsp:sp>
    <dsp:sp modelId="{D330E63F-E9B2-4239-B434-D6FD8D6BC993}">
      <dsp:nvSpPr>
        <dsp:cNvPr id="0" name=""/>
        <dsp:cNvSpPr/>
      </dsp:nvSpPr>
      <dsp:spPr>
        <a:xfrm rot="5400000">
          <a:off x="4445455" y="-1313876"/>
          <a:ext cx="1218511" cy="74849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Git                 HTML5                       CSS3                    JQuery         </a:t>
          </a:r>
          <a:r>
            <a:rPr lang="en-US" sz="2400" kern="1200" dirty="0" smtClean="0"/>
            <a:t>      Bootstrap                   </a:t>
          </a:r>
          <a:r>
            <a:rPr lang="en-US" sz="2400" kern="1200" dirty="0" smtClean="0"/>
            <a:t>Java Script                  Gulp</a:t>
          </a:r>
          <a:endParaRPr lang="ru-RU" sz="2400" kern="1200" dirty="0"/>
        </a:p>
      </dsp:txBody>
      <dsp:txXfrm rot="-5400000">
        <a:off x="1312244" y="1878818"/>
        <a:ext cx="7425452" cy="1099545"/>
      </dsp:txXfrm>
    </dsp:sp>
    <dsp:sp modelId="{B5CCE481-5D3F-4BAB-A5DA-CF059401A0B9}">
      <dsp:nvSpPr>
        <dsp:cNvPr id="0" name=""/>
        <dsp:cNvSpPr/>
      </dsp:nvSpPr>
      <dsp:spPr>
        <a:xfrm rot="5400000">
          <a:off x="-281194" y="3774219"/>
          <a:ext cx="1874633" cy="1312243"/>
        </a:xfrm>
        <a:prstGeom prst="chevron">
          <a:avLst/>
        </a:prstGeom>
        <a:solidFill>
          <a:srgbClr val="CE7ED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QA</a:t>
          </a:r>
          <a:endParaRPr lang="ru-RU" sz="2500" kern="1200" dirty="0"/>
        </a:p>
      </dsp:txBody>
      <dsp:txXfrm rot="-5400000">
        <a:off x="2" y="4149146"/>
        <a:ext cx="1312243" cy="562390"/>
      </dsp:txXfrm>
    </dsp:sp>
    <dsp:sp modelId="{0059F916-B8BF-452A-84A8-6EAB8E3C2670}">
      <dsp:nvSpPr>
        <dsp:cNvPr id="0" name=""/>
        <dsp:cNvSpPr/>
      </dsp:nvSpPr>
      <dsp:spPr>
        <a:xfrm rot="5400000">
          <a:off x="4445455" y="359812"/>
          <a:ext cx="1218511" cy="74849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Test Cases         Check lists        Functional &amp; GUI Testing</a:t>
          </a:r>
          <a:endParaRPr lang="ru-RU" sz="2400" kern="1200" dirty="0"/>
        </a:p>
      </dsp:txBody>
      <dsp:txXfrm rot="-5400000">
        <a:off x="1312244" y="3552507"/>
        <a:ext cx="7425452" cy="10995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A62D3-C8FA-4A0A-9F39-D9B0E005C670}">
      <dsp:nvSpPr>
        <dsp:cNvPr id="0" name=""/>
        <dsp:cNvSpPr/>
      </dsp:nvSpPr>
      <dsp:spPr>
        <a:xfrm>
          <a:off x="0" y="0"/>
          <a:ext cx="3661652" cy="717369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rPr>
            <a:t>Project</a:t>
          </a:r>
          <a:r>
            <a:rPr lang="en-US" sz="3600" b="1" kern="1200" dirty="0" smtClean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rPr>
            <a:t> </a:t>
          </a:r>
          <a:r>
            <a:rPr lang="en-US" sz="3600" b="0" kern="1200" dirty="0" smtClean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rPr>
            <a:t>Work</a:t>
          </a:r>
          <a:endParaRPr lang="ru-RU" sz="3600" b="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35019" y="35019"/>
        <a:ext cx="3591614" cy="6473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A62D3-C8FA-4A0A-9F39-D9B0E005C670}">
      <dsp:nvSpPr>
        <dsp:cNvPr id="0" name=""/>
        <dsp:cNvSpPr/>
      </dsp:nvSpPr>
      <dsp:spPr>
        <a:xfrm>
          <a:off x="0" y="0"/>
          <a:ext cx="2635876" cy="6491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95349C"/>
              </a:solidFill>
            </a:rPr>
            <a:t>Front-End Developers</a:t>
          </a:r>
          <a:endParaRPr lang="ru-RU" sz="2100" b="1" kern="1200" dirty="0">
            <a:solidFill>
              <a:srgbClr val="95349C"/>
            </a:solidFill>
          </a:endParaRPr>
        </a:p>
      </dsp:txBody>
      <dsp:txXfrm>
        <a:off x="31688" y="31688"/>
        <a:ext cx="2572500" cy="5857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FF08D-A6E8-4111-BF10-51DCFA716CDB}">
      <dsp:nvSpPr>
        <dsp:cNvPr id="0" name=""/>
        <dsp:cNvSpPr/>
      </dsp:nvSpPr>
      <dsp:spPr>
        <a:xfrm>
          <a:off x="3404070" y="47620"/>
          <a:ext cx="1326168" cy="798297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C91B8F"/>
              </a:solidFill>
            </a:rPr>
            <a:t>BA/QA</a:t>
          </a:r>
          <a:endParaRPr lang="ru-RU" sz="2800" b="1" kern="1200" dirty="0">
            <a:solidFill>
              <a:srgbClr val="C91B8F"/>
            </a:solidFill>
          </a:endParaRPr>
        </a:p>
      </dsp:txBody>
      <dsp:txXfrm>
        <a:off x="3443040" y="86590"/>
        <a:ext cx="1248228" cy="72035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44538-59E9-4E79-BF7B-0122BDE907A7}">
      <dsp:nvSpPr>
        <dsp:cNvPr id="0" name=""/>
        <dsp:cNvSpPr/>
      </dsp:nvSpPr>
      <dsp:spPr>
        <a:xfrm>
          <a:off x="2612449" y="0"/>
          <a:ext cx="2070806" cy="5883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4AC61E"/>
              </a:solidFill>
            </a:rPr>
            <a:t>Team Lead</a:t>
          </a:r>
          <a:endParaRPr lang="ru-RU" sz="2400" b="1" kern="1200" dirty="0">
            <a:solidFill>
              <a:srgbClr val="4AC61E"/>
            </a:solidFill>
          </a:endParaRPr>
        </a:p>
      </dsp:txBody>
      <dsp:txXfrm>
        <a:off x="2641171" y="28722"/>
        <a:ext cx="2013362" cy="5309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90195-47E8-4310-B806-7C8801915F9C}">
      <dsp:nvSpPr>
        <dsp:cNvPr id="0" name=""/>
        <dsp:cNvSpPr/>
      </dsp:nvSpPr>
      <dsp:spPr>
        <a:xfrm>
          <a:off x="0" y="0"/>
          <a:ext cx="1895475" cy="6955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 smtClean="0">
              <a:solidFill>
                <a:srgbClr val="52D0D4"/>
              </a:solidFill>
            </a:rPr>
            <a:t>Designer</a:t>
          </a:r>
          <a:endParaRPr lang="ru-RU" sz="2900" b="0" kern="1200" dirty="0">
            <a:solidFill>
              <a:srgbClr val="52D0D4"/>
            </a:solidFill>
          </a:endParaRPr>
        </a:p>
      </dsp:txBody>
      <dsp:txXfrm>
        <a:off x="33955" y="33955"/>
        <a:ext cx="1827565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D8CF3-96DD-467E-8BC9-31B1E19050A0}">
      <dsp:nvSpPr>
        <dsp:cNvPr id="0" name=""/>
        <dsp:cNvSpPr/>
      </dsp:nvSpPr>
      <dsp:spPr>
        <a:xfrm rot="16200000">
          <a:off x="-1070196" y="1073525"/>
          <a:ext cx="4355687" cy="2208635"/>
        </a:xfrm>
        <a:prstGeom prst="flowChartManualOperation">
          <a:avLst/>
        </a:prstGeom>
        <a:solidFill>
          <a:srgbClr val="F682C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Ціль продукту: </a:t>
          </a:r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ru-RU" sz="1600" kern="1200" dirty="0" smtClean="0"/>
            <a:t> надати інформацію про центр</a:t>
          </a:r>
          <a:endParaRPr lang="ru-RU" sz="1600" kern="1200" dirty="0"/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ru-RU" sz="1600" kern="1200" dirty="0" smtClean="0"/>
            <a:t> привабити нових клієнтів</a:t>
          </a:r>
          <a:endParaRPr lang="ru-RU" sz="1600" kern="1200" dirty="0"/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ru-RU" sz="1600" kern="1200" dirty="0" smtClean="0"/>
            <a:t> спонукати батьків довірити своїх дітей команді “Baby Art Club</a:t>
          </a:r>
          <a:r>
            <a:rPr lang="en-US" sz="1400" kern="1200" dirty="0" smtClean="0"/>
            <a:t>”</a:t>
          </a:r>
          <a:endParaRPr lang="ru-RU" sz="1400" kern="1200" dirty="0" smtClean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</dsp:txBody>
      <dsp:txXfrm rot="5400000">
        <a:off x="3330" y="871136"/>
        <a:ext cx="2208635" cy="2613413"/>
      </dsp:txXfrm>
    </dsp:sp>
    <dsp:sp modelId="{E9709CFC-CC70-4677-84DA-F3D18ABDB763}">
      <dsp:nvSpPr>
        <dsp:cNvPr id="0" name=""/>
        <dsp:cNvSpPr/>
      </dsp:nvSpPr>
      <dsp:spPr>
        <a:xfrm rot="16200000">
          <a:off x="1393175" y="979574"/>
          <a:ext cx="4355687" cy="2396537"/>
        </a:xfrm>
        <a:prstGeom prst="flowChartManualOperation">
          <a:avLst/>
        </a:prstGeom>
        <a:solidFill>
          <a:srgbClr val="97EB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Цільова аудиторія: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b="1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молоді родини, що мешкають у місті Ірпінь, Київська область.</a:t>
          </a:r>
          <a:endParaRPr lang="ru-RU" sz="1800" kern="1200" dirty="0"/>
        </a:p>
      </dsp:txBody>
      <dsp:txXfrm rot="5400000">
        <a:off x="2372750" y="871136"/>
        <a:ext cx="2396537" cy="2613413"/>
      </dsp:txXfrm>
    </dsp:sp>
    <dsp:sp modelId="{41C13863-4445-42FB-A1E5-6D2DBD475485}">
      <dsp:nvSpPr>
        <dsp:cNvPr id="0" name=""/>
        <dsp:cNvSpPr/>
      </dsp:nvSpPr>
      <dsp:spPr>
        <a:xfrm rot="16200000">
          <a:off x="3892907" y="969918"/>
          <a:ext cx="4355687" cy="2415849"/>
        </a:xfrm>
        <a:prstGeom prst="flowChartManualOperation">
          <a:avLst/>
        </a:prstGeom>
        <a:solidFill>
          <a:srgbClr val="B482D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Особливості продукту:</a:t>
          </a:r>
          <a:endParaRPr lang="ru-RU" sz="20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зрозумілий інтерфейс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 сучасний дизайн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мінімізований функціонал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можливість зворотнього зв’язку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детальний опис програм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адаптивність</a:t>
          </a:r>
          <a:endParaRPr lang="ru-RU" sz="1600" kern="1200" dirty="0"/>
        </a:p>
      </dsp:txBody>
      <dsp:txXfrm rot="5400000">
        <a:off x="4862826" y="871136"/>
        <a:ext cx="2415849" cy="2613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A62D3-C8FA-4A0A-9F39-D9B0E005C670}">
      <dsp:nvSpPr>
        <dsp:cNvPr id="0" name=""/>
        <dsp:cNvSpPr/>
      </dsp:nvSpPr>
      <dsp:spPr>
        <a:xfrm>
          <a:off x="0" y="0"/>
          <a:ext cx="5167855" cy="717369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chemeClr val="accent6">
                  <a:lumMod val="75000"/>
                </a:schemeClr>
              </a:solidFill>
              <a:latin typeface="Lucida Bright" panose="02040602050505020304" pitchFamily="18" charset="0"/>
            </a:rPr>
            <a:t>Product Description</a:t>
          </a:r>
          <a:endParaRPr lang="ru-RU" sz="3600" b="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35019" y="35019"/>
        <a:ext cx="5097817" cy="6473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DB3EF-AD3B-4831-A430-A9D8D7B28DAF}">
      <dsp:nvSpPr>
        <dsp:cNvPr id="0" name=""/>
        <dsp:cNvSpPr/>
      </dsp:nvSpPr>
      <dsp:spPr>
        <a:xfrm>
          <a:off x="2818643" y="830964"/>
          <a:ext cx="2756150" cy="837952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kern="1200" dirty="0" smtClean="0">
              <a:solidFill>
                <a:schemeClr val="bg1"/>
              </a:solidFill>
            </a:rPr>
            <a:t>Збір вимог</a:t>
          </a:r>
          <a:endParaRPr lang="ru-RU" sz="3600" kern="1200" dirty="0">
            <a:solidFill>
              <a:schemeClr val="bg1"/>
            </a:solidFill>
          </a:endParaRPr>
        </a:p>
      </dsp:txBody>
      <dsp:txXfrm>
        <a:off x="2843186" y="855507"/>
        <a:ext cx="2707064" cy="788866"/>
      </dsp:txXfrm>
    </dsp:sp>
    <dsp:sp modelId="{D0A4E2B2-68DA-4D80-BA82-59A780785762}">
      <dsp:nvSpPr>
        <dsp:cNvPr id="0" name=""/>
        <dsp:cNvSpPr/>
      </dsp:nvSpPr>
      <dsp:spPr>
        <a:xfrm rot="3159037">
          <a:off x="4770166" y="2579617"/>
          <a:ext cx="2042596" cy="237053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4841282" y="2627028"/>
        <a:ext cx="1900364" cy="142231"/>
      </dsp:txXfrm>
    </dsp:sp>
    <dsp:sp modelId="{974174A2-C0F2-4108-B2DB-A120165A1F73}">
      <dsp:nvSpPr>
        <dsp:cNvPr id="0" name=""/>
        <dsp:cNvSpPr/>
      </dsp:nvSpPr>
      <dsp:spPr>
        <a:xfrm>
          <a:off x="5460145" y="4199261"/>
          <a:ext cx="2756150" cy="1023909"/>
        </a:xfrm>
        <a:prstGeom prst="roundRect">
          <a:avLst>
            <a:gd name="adj" fmla="val 10000"/>
          </a:avLst>
        </a:prstGeom>
        <a:solidFill>
          <a:srgbClr val="85E86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/>
            <a:t>Розробка</a:t>
          </a:r>
          <a:endParaRPr lang="ru-RU" sz="3200" kern="1200" dirty="0"/>
        </a:p>
      </dsp:txBody>
      <dsp:txXfrm>
        <a:off x="5490134" y="4229250"/>
        <a:ext cx="2696172" cy="963931"/>
      </dsp:txXfrm>
    </dsp:sp>
    <dsp:sp modelId="{0BFF3354-6616-42D7-B4A4-C9C95352F916}">
      <dsp:nvSpPr>
        <dsp:cNvPr id="0" name=""/>
        <dsp:cNvSpPr/>
      </dsp:nvSpPr>
      <dsp:spPr>
        <a:xfrm rot="10781776">
          <a:off x="3162242" y="4603680"/>
          <a:ext cx="2042596" cy="243217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 rot="10800000">
        <a:off x="3235207" y="4652323"/>
        <a:ext cx="1896666" cy="145931"/>
      </dsp:txXfrm>
    </dsp:sp>
    <dsp:sp modelId="{3F939080-A36D-411B-B8AE-043E24FF022B}">
      <dsp:nvSpPr>
        <dsp:cNvPr id="0" name=""/>
        <dsp:cNvSpPr/>
      </dsp:nvSpPr>
      <dsp:spPr>
        <a:xfrm>
          <a:off x="150785" y="4192176"/>
          <a:ext cx="2756150" cy="1094370"/>
        </a:xfrm>
        <a:prstGeom prst="roundRect">
          <a:avLst>
            <a:gd name="adj" fmla="val 10000"/>
          </a:avLst>
        </a:prstGeom>
        <a:solidFill>
          <a:srgbClr val="CE7ED4"/>
        </a:solidFill>
        <a:ln w="12700" cap="flat" cmpd="sng" algn="ctr">
          <a:solidFill>
            <a:schemeClr val="bg2">
              <a:lumMod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chemeClr val="bg1"/>
              </a:solidFill>
            </a:rPr>
            <a:t>Тестування</a:t>
          </a:r>
          <a:endParaRPr lang="ru-RU" sz="3200" kern="1200" dirty="0">
            <a:solidFill>
              <a:schemeClr val="bg1"/>
            </a:solidFill>
          </a:endParaRPr>
        </a:p>
      </dsp:txBody>
      <dsp:txXfrm>
        <a:off x="182838" y="4224229"/>
        <a:ext cx="2692044" cy="1030264"/>
      </dsp:txXfrm>
    </dsp:sp>
    <dsp:sp modelId="{F01DCD56-6EF6-4203-9B38-550219DF1B2F}">
      <dsp:nvSpPr>
        <dsp:cNvPr id="0" name=""/>
        <dsp:cNvSpPr/>
      </dsp:nvSpPr>
      <dsp:spPr>
        <a:xfrm rot="18443996">
          <a:off x="1437066" y="2607356"/>
          <a:ext cx="2042596" cy="19612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>
        <a:off x="1495904" y="2646582"/>
        <a:ext cx="1924920" cy="1176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A62D3-C8FA-4A0A-9F39-D9B0E005C670}">
      <dsp:nvSpPr>
        <dsp:cNvPr id="0" name=""/>
        <dsp:cNvSpPr/>
      </dsp:nvSpPr>
      <dsp:spPr>
        <a:xfrm>
          <a:off x="0" y="165153"/>
          <a:ext cx="3130380" cy="708153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rgbClr val="0070C0"/>
              </a:solidFill>
            </a:rPr>
            <a:t>3 </a:t>
          </a:r>
          <a:r>
            <a:rPr lang="en-US" sz="2400" b="1" kern="1200" dirty="0" smtClean="0">
              <a:solidFill>
                <a:srgbClr val="0070C0"/>
              </a:solidFill>
            </a:rPr>
            <a:t>Front-End Developers</a:t>
          </a:r>
          <a:endParaRPr lang="ru-RU" sz="2400" b="1" kern="1200" dirty="0">
            <a:solidFill>
              <a:srgbClr val="0070C0"/>
            </a:solidFill>
          </a:endParaRPr>
        </a:p>
      </dsp:txBody>
      <dsp:txXfrm>
        <a:off x="34569" y="199722"/>
        <a:ext cx="3061242" cy="6390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FF08D-A6E8-4111-BF10-51DCFA716CDB}">
      <dsp:nvSpPr>
        <dsp:cNvPr id="0" name=""/>
        <dsp:cNvSpPr/>
      </dsp:nvSpPr>
      <dsp:spPr>
        <a:xfrm>
          <a:off x="3348529" y="123681"/>
          <a:ext cx="1896393" cy="7051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b="1" kern="1200" dirty="0" smtClean="0">
              <a:solidFill>
                <a:srgbClr val="0070C0"/>
              </a:solidFill>
            </a:rPr>
            <a:t>2 </a:t>
          </a:r>
          <a:r>
            <a:rPr lang="en-US" sz="2900" b="1" kern="1200" dirty="0" smtClean="0">
              <a:solidFill>
                <a:srgbClr val="0070C0"/>
              </a:solidFill>
            </a:rPr>
            <a:t>BA/QA</a:t>
          </a:r>
          <a:endParaRPr lang="ru-RU" sz="2900" b="1" kern="1200" dirty="0">
            <a:solidFill>
              <a:srgbClr val="0070C0"/>
            </a:solidFill>
          </a:endParaRPr>
        </a:p>
      </dsp:txBody>
      <dsp:txXfrm>
        <a:off x="3382950" y="158102"/>
        <a:ext cx="1827551" cy="6362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A62D3-C8FA-4A0A-9F39-D9B0E005C670}">
      <dsp:nvSpPr>
        <dsp:cNvPr id="0" name=""/>
        <dsp:cNvSpPr/>
      </dsp:nvSpPr>
      <dsp:spPr>
        <a:xfrm>
          <a:off x="0" y="0"/>
          <a:ext cx="3990325" cy="62930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dirty="0" smtClean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rPr>
            <a:t>Project Start</a:t>
          </a:r>
          <a:endParaRPr lang="ru-RU" sz="4400" b="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30720" y="30720"/>
        <a:ext cx="3928885" cy="5678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9BA54-E9FA-4A4A-A6AC-0717DB4280DA}">
      <dsp:nvSpPr>
        <dsp:cNvPr id="0" name=""/>
        <dsp:cNvSpPr/>
      </dsp:nvSpPr>
      <dsp:spPr>
        <a:xfrm>
          <a:off x="1872826" y="220664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0CBAC-8DF9-40F6-AC3D-E77A09EE9FAA}">
      <dsp:nvSpPr>
        <dsp:cNvPr id="0" name=""/>
        <dsp:cNvSpPr/>
      </dsp:nvSpPr>
      <dsp:spPr>
        <a:xfrm>
          <a:off x="3840691" y="3926311"/>
          <a:ext cx="846666" cy="541866"/>
        </a:xfrm>
        <a:prstGeom prst="downArrow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99B1F-B8A5-45B6-8581-D39F8E8033F6}">
      <dsp:nvSpPr>
        <dsp:cNvPr id="0" name=""/>
        <dsp:cNvSpPr/>
      </dsp:nvSpPr>
      <dsp:spPr>
        <a:xfrm>
          <a:off x="2289169" y="4388381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rgbClr val="00B0F0"/>
              </a:solidFill>
            </a:rPr>
            <a:t>Project Work</a:t>
          </a:r>
          <a:endParaRPr lang="ru-RU" sz="3600" b="0" kern="1200" dirty="0">
            <a:solidFill>
              <a:srgbClr val="00B0F0"/>
            </a:solidFill>
          </a:endParaRPr>
        </a:p>
      </dsp:txBody>
      <dsp:txXfrm>
        <a:off x="2289169" y="4388381"/>
        <a:ext cx="4064000" cy="1016000"/>
      </dsp:txXfrm>
    </dsp:sp>
    <dsp:sp modelId="{BAA18CFA-54C9-4A88-B81C-41CF313A31B8}">
      <dsp:nvSpPr>
        <dsp:cNvPr id="0" name=""/>
        <dsp:cNvSpPr/>
      </dsp:nvSpPr>
      <dsp:spPr>
        <a:xfrm>
          <a:off x="3461173" y="1855069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SCRUM</a:t>
          </a:r>
          <a:endParaRPr lang="ru-RU" sz="2600" kern="1200" dirty="0"/>
        </a:p>
      </dsp:txBody>
      <dsp:txXfrm>
        <a:off x="3684358" y="2078254"/>
        <a:ext cx="1077630" cy="1077630"/>
      </dsp:txXfrm>
    </dsp:sp>
    <dsp:sp modelId="{8E441DE6-4279-4FFF-950F-8538CF5F8E3F}">
      <dsp:nvSpPr>
        <dsp:cNvPr id="0" name=""/>
        <dsp:cNvSpPr/>
      </dsp:nvSpPr>
      <dsp:spPr>
        <a:xfrm>
          <a:off x="2370666" y="711731"/>
          <a:ext cx="1524000" cy="1524000"/>
        </a:xfrm>
        <a:prstGeom prst="ellipse">
          <a:avLst/>
        </a:prstGeom>
        <a:solidFill>
          <a:srgbClr val="CE7ED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Confluence</a:t>
          </a:r>
          <a:endParaRPr lang="ru-RU" sz="1600" b="1" kern="1200" dirty="0"/>
        </a:p>
      </dsp:txBody>
      <dsp:txXfrm>
        <a:off x="2593851" y="934916"/>
        <a:ext cx="1077630" cy="1077630"/>
      </dsp:txXfrm>
    </dsp:sp>
    <dsp:sp modelId="{654421E6-2374-41F6-94C4-4A54A56E3F12}">
      <dsp:nvSpPr>
        <dsp:cNvPr id="0" name=""/>
        <dsp:cNvSpPr/>
      </dsp:nvSpPr>
      <dsp:spPr>
        <a:xfrm>
          <a:off x="3909483" y="343261"/>
          <a:ext cx="1524000" cy="1524000"/>
        </a:xfrm>
        <a:prstGeom prst="ellipse">
          <a:avLst/>
        </a:prstGeom>
        <a:solidFill>
          <a:srgbClr val="85E86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JIRA</a:t>
          </a:r>
          <a:endParaRPr lang="ru-RU" sz="3600" kern="1200" dirty="0"/>
        </a:p>
      </dsp:txBody>
      <dsp:txXfrm>
        <a:off x="4132668" y="566446"/>
        <a:ext cx="1077630" cy="1077630"/>
      </dsp:txXfrm>
    </dsp:sp>
    <dsp:sp modelId="{4D5CFAC8-18DD-41B6-B549-C3873B8539A1}">
      <dsp:nvSpPr>
        <dsp:cNvPr id="0" name=""/>
        <dsp:cNvSpPr/>
      </dsp:nvSpPr>
      <dsp:spPr>
        <a:xfrm>
          <a:off x="1752599" y="9515"/>
          <a:ext cx="4882815" cy="3795191"/>
        </a:xfrm>
        <a:prstGeom prst="funnel">
          <a:avLst/>
        </a:prstGeom>
        <a:solidFill>
          <a:srgbClr val="00B0F0">
            <a:alpha val="4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A62D3-C8FA-4A0A-9F39-D9B0E005C670}">
      <dsp:nvSpPr>
        <dsp:cNvPr id="0" name=""/>
        <dsp:cNvSpPr/>
      </dsp:nvSpPr>
      <dsp:spPr>
        <a:xfrm>
          <a:off x="0" y="0"/>
          <a:ext cx="4556440" cy="64465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rgbClr val="95349C"/>
              </a:solidFill>
              <a:latin typeface="Lucida Bright" panose="02040602050505020304" pitchFamily="18" charset="0"/>
            </a:rPr>
            <a:t>Work Environment</a:t>
          </a:r>
          <a:endParaRPr lang="ru-RU" sz="3600" b="0" kern="1200" dirty="0">
            <a:solidFill>
              <a:srgbClr val="95349C"/>
            </a:solidFill>
          </a:endParaRPr>
        </a:p>
      </dsp:txBody>
      <dsp:txXfrm>
        <a:off x="31469" y="31469"/>
        <a:ext cx="4493502" cy="581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DF3F9-A383-40CF-841B-6426D82ECB85}" type="datetimeFigureOut">
              <a:rPr lang="ru-RU" smtClean="0"/>
              <a:t>12.08.2016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DF9E2-D527-45E4-B727-833247D27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275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3998" y="1898977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15012" y="4566542"/>
            <a:ext cx="5761973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65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ав_отве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3487706" y="385187"/>
            <a:ext cx="5366479" cy="2758191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156422" y="347301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Правильный ответ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156422" y="4485839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156422" y="549866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рав_отве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0" y="2585668"/>
            <a:ext cx="2417069" cy="34564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90" y="2889345"/>
            <a:ext cx="2115316" cy="3145542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3487706" y="385187"/>
            <a:ext cx="5366479" cy="2758191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0" y="2585668"/>
            <a:ext cx="2417069" cy="34564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90" y="2889345"/>
            <a:ext cx="2115316" cy="3145542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156422" y="347301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Правильный ответ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156422" y="4485839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156422" y="549866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рав_отве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7" y="2744164"/>
            <a:ext cx="2298197" cy="32979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984" y="2290011"/>
            <a:ext cx="1642875" cy="3752096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3487706" y="385187"/>
            <a:ext cx="5366479" cy="2758191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7" y="2744164"/>
            <a:ext cx="2298197" cy="329794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984" y="2290011"/>
            <a:ext cx="1642875" cy="3752096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156422" y="347301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Правильный ответ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156422" y="4485839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156422" y="549866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рав_отве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34" y="2399740"/>
            <a:ext cx="1463043" cy="364236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06" y="2320491"/>
            <a:ext cx="2002540" cy="3721616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3487706" y="385187"/>
            <a:ext cx="5366479" cy="2758191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34" y="2399740"/>
            <a:ext cx="1463043" cy="364236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06" y="2320491"/>
            <a:ext cx="2002540" cy="3721616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156422" y="347301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Правильный ответ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156422" y="4485839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156422" y="549866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рав_отве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9" y="2195523"/>
            <a:ext cx="2176276" cy="38465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46" y="2180283"/>
            <a:ext cx="2575565" cy="386182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3487706" y="385187"/>
            <a:ext cx="5366479" cy="2758191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9" y="2195523"/>
            <a:ext cx="2176276" cy="38465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46" y="2180283"/>
            <a:ext cx="2575565" cy="3861824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156422" y="347301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>
              <a:buFontTx/>
              <a:buNone/>
              <a:defRPr sz="1400">
                <a:solidFill>
                  <a:srgbClr val="418E0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Правильный ответ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156422" y="4485839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156422" y="5498664"/>
            <a:ext cx="3988800" cy="717550"/>
          </a:xfrm>
          <a:prstGeom prst="rect">
            <a:avLst/>
          </a:prstGeom>
          <a:solidFill>
            <a:schemeClr val="bg1"/>
          </a:solidFill>
          <a:ln w="38100">
            <a:solidFill>
              <a:srgbClr val="52D0D4"/>
            </a:solidFill>
            <a:prstDash val="solid"/>
          </a:ln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3429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 algn="ctr">
              <a:buFontTx/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Неправильный ответ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зуль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01" y="505796"/>
            <a:ext cx="6388621" cy="448361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49" y="1482683"/>
            <a:ext cx="6614173" cy="2529845"/>
          </a:xfrm>
          <a:prstGeom prst="rect">
            <a:avLst/>
          </a:prstGeom>
        </p:spPr>
      </p:pic>
      <p:sp>
        <p:nvSpPr>
          <p:cNvPr id="1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76968" y="2569705"/>
            <a:ext cx="6614173" cy="699587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</a:t>
            </a:r>
            <a:r>
              <a:rPr lang="en-US" dirty="0"/>
              <a:t> </a:t>
            </a:r>
            <a:r>
              <a:rPr lang="ru-RU" dirty="0"/>
              <a:t>б</a:t>
            </a:r>
            <a:r>
              <a:rPr lang="en-US" dirty="0"/>
              <a:t> </a:t>
            </a:r>
            <a:r>
              <a:rPr lang="ru-RU" dirty="0"/>
              <a:t>р</a:t>
            </a:r>
            <a:r>
              <a:rPr lang="en-US" dirty="0"/>
              <a:t> </a:t>
            </a:r>
            <a:r>
              <a:rPr lang="ru-RU" dirty="0"/>
              <a:t>а</a:t>
            </a:r>
            <a:r>
              <a:rPr lang="en-US" dirty="0"/>
              <a:t> </a:t>
            </a:r>
            <a:r>
              <a:rPr lang="ru-RU" dirty="0"/>
              <a:t>з</a:t>
            </a:r>
            <a:r>
              <a:rPr lang="en-US" dirty="0"/>
              <a:t> </a:t>
            </a:r>
            <a:r>
              <a:rPr lang="ru-RU" dirty="0"/>
              <a:t>е</a:t>
            </a:r>
            <a:r>
              <a:rPr lang="en-US" dirty="0"/>
              <a:t> </a:t>
            </a:r>
            <a:r>
              <a:rPr lang="ru-RU" dirty="0"/>
              <a:t>ц</a:t>
            </a:r>
            <a:r>
              <a:rPr lang="en-US" dirty="0"/>
              <a:t>  </a:t>
            </a:r>
            <a:r>
              <a:rPr lang="ru-RU" dirty="0"/>
              <a:t>з</a:t>
            </a:r>
            <a:r>
              <a:rPr lang="en-US" dirty="0"/>
              <a:t> </a:t>
            </a:r>
            <a:r>
              <a:rPr lang="ru-RU" dirty="0"/>
              <a:t>а</a:t>
            </a:r>
            <a:r>
              <a:rPr lang="en-US" dirty="0"/>
              <a:t> </a:t>
            </a:r>
            <a:r>
              <a:rPr lang="ru-RU" dirty="0"/>
              <a:t>г</a:t>
            </a:r>
            <a:r>
              <a:rPr lang="en-US" dirty="0"/>
              <a:t> </a:t>
            </a:r>
            <a:r>
              <a:rPr lang="ru-RU" dirty="0"/>
              <a:t>о</a:t>
            </a:r>
            <a:r>
              <a:rPr lang="en-US" dirty="0"/>
              <a:t> </a:t>
            </a:r>
            <a:r>
              <a:rPr lang="ru-RU" dirty="0"/>
              <a:t>л</a:t>
            </a:r>
            <a:r>
              <a:rPr lang="en-US" dirty="0"/>
              <a:t> </a:t>
            </a:r>
            <a:r>
              <a:rPr lang="ru-RU" dirty="0"/>
              <a:t>о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en-US" dirty="0"/>
              <a:t> </a:t>
            </a:r>
            <a:r>
              <a:rPr lang="ru-RU" dirty="0"/>
              <a:t>к</a:t>
            </a:r>
            <a:r>
              <a:rPr lang="en-US" dirty="0"/>
              <a:t> </a:t>
            </a:r>
            <a:r>
              <a:rPr lang="ru-RU" dirty="0"/>
              <a:t>а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6" y="2569705"/>
            <a:ext cx="1690142" cy="368398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98" y="4089357"/>
            <a:ext cx="1563627" cy="195377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02" y="1959719"/>
            <a:ext cx="2320644" cy="40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00078 -0.134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67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167E-6 -4.44444E-6 L 0.00065 -0.16851 " pathEditMode="relative" rAng="0" ptsTypes="AA">
                                      <p:cBhvr>
                                        <p:cTn id="1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842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79167E-6 -4.44444E-6 L -0.0004 -0.17407 " pathEditMode="relative" rAng="0" ptsTypes="AA">
                                      <p:cBhvr>
                                        <p:cTn id="21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870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2.96296E-6 L 0.1987 -0.0041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-20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3.33333E-6 L -0.21927 0.0018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64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90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0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18.png"/><Relationship Id="rId21" Type="http://schemas.openxmlformats.org/officeDocument/2006/relationships/diagramQuickStyle" Target="../diagrams/quickStyle7.xm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audio" Target="../media/audio2.wav"/><Relationship Id="rId16" Type="http://schemas.openxmlformats.org/officeDocument/2006/relationships/diagramQuickStyle" Target="../diagrams/quickStyle6.xml"/><Relationship Id="rId20" Type="http://schemas.openxmlformats.org/officeDocument/2006/relationships/diagramLayout" Target="../diagrams/layout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23" Type="http://schemas.microsoft.com/office/2007/relationships/diagramDrawing" Target="../diagrams/drawing7.xml"/><Relationship Id="rId10" Type="http://schemas.openxmlformats.org/officeDocument/2006/relationships/diagramLayout" Target="../diagrams/layout5.xml"/><Relationship Id="rId19" Type="http://schemas.openxmlformats.org/officeDocument/2006/relationships/diagramData" Target="../diagrams/data7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Relationship Id="rId22" Type="http://schemas.openxmlformats.org/officeDocument/2006/relationships/diagramColors" Target="../diagrams/colors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19.png"/><Relationship Id="rId12" Type="http://schemas.openxmlformats.org/officeDocument/2006/relationships/diagramColors" Target="../diagrams/colors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diagramQuickStyle" Target="../diagrams/quickStyle9.xml"/><Relationship Id="rId5" Type="http://schemas.openxmlformats.org/officeDocument/2006/relationships/diagramColors" Target="../diagrams/colors8.xml"/><Relationship Id="rId10" Type="http://schemas.openxmlformats.org/officeDocument/2006/relationships/diagramLayout" Target="../diagrams/layout9.xml"/><Relationship Id="rId4" Type="http://schemas.openxmlformats.org/officeDocument/2006/relationships/diagramQuickStyle" Target="../diagrams/quickStyle8.xml"/><Relationship Id="rId9" Type="http://schemas.openxmlformats.org/officeDocument/2006/relationships/diagramData" Target="../diagrams/data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diagramData" Target="../diagrams/data14.xml"/><Relationship Id="rId26" Type="http://schemas.openxmlformats.org/officeDocument/2006/relationships/diagramColors" Target="../diagrams/colors15.xml"/><Relationship Id="rId3" Type="http://schemas.openxmlformats.org/officeDocument/2006/relationships/image" Target="../media/image22.png"/><Relationship Id="rId21" Type="http://schemas.openxmlformats.org/officeDocument/2006/relationships/diagramColors" Target="../diagrams/colors14.xml"/><Relationship Id="rId7" Type="http://schemas.openxmlformats.org/officeDocument/2006/relationships/image" Target="../media/image26.jpeg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5" Type="http://schemas.openxmlformats.org/officeDocument/2006/relationships/diagramQuickStyle" Target="../diagrams/quickStyle15.xml"/><Relationship Id="rId2" Type="http://schemas.openxmlformats.org/officeDocument/2006/relationships/image" Target="../media/image21.jpg"/><Relationship Id="rId16" Type="http://schemas.openxmlformats.org/officeDocument/2006/relationships/diagramColors" Target="../diagrams/colors13.xml"/><Relationship Id="rId20" Type="http://schemas.openxmlformats.org/officeDocument/2006/relationships/diagramQuickStyle" Target="../diagrams/quickStyl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diagramColors" Target="../diagrams/colors12.xml"/><Relationship Id="rId24" Type="http://schemas.openxmlformats.org/officeDocument/2006/relationships/diagramLayout" Target="../diagrams/layout15.xml"/><Relationship Id="rId5" Type="http://schemas.openxmlformats.org/officeDocument/2006/relationships/image" Target="../media/image24.jpeg"/><Relationship Id="rId15" Type="http://schemas.openxmlformats.org/officeDocument/2006/relationships/diagramQuickStyle" Target="../diagrams/quickStyle13.xml"/><Relationship Id="rId23" Type="http://schemas.openxmlformats.org/officeDocument/2006/relationships/diagramData" Target="../diagrams/data15.xml"/><Relationship Id="rId28" Type="http://schemas.openxmlformats.org/officeDocument/2006/relationships/image" Target="../media/image27.jpg"/><Relationship Id="rId10" Type="http://schemas.openxmlformats.org/officeDocument/2006/relationships/diagramQuickStyle" Target="../diagrams/quickStyle12.xml"/><Relationship Id="rId19" Type="http://schemas.openxmlformats.org/officeDocument/2006/relationships/diagramLayout" Target="../diagrams/layout14.xml"/><Relationship Id="rId4" Type="http://schemas.openxmlformats.org/officeDocument/2006/relationships/image" Target="../media/image23.jpg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Relationship Id="rId22" Type="http://schemas.microsoft.com/office/2007/relationships/diagramDrawing" Target="../diagrams/drawing14.xml"/><Relationship Id="rId27" Type="http://schemas.microsoft.com/office/2007/relationships/diagramDrawing" Target="../diagrams/drawing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98" y="3292383"/>
            <a:ext cx="2115316" cy="3145542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919109" y="2477554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b="1" dirty="0" smtClean="0">
                <a:solidFill>
                  <a:srgbClr val="4AC61E"/>
                </a:solidFill>
              </a:rPr>
              <a:t>Baby</a:t>
            </a:r>
            <a:r>
              <a:rPr lang="en-US" sz="10000" dirty="0" smtClean="0"/>
              <a:t> </a:t>
            </a:r>
            <a:r>
              <a:rPr lang="en-US" sz="11500" b="1" dirty="0" smtClean="0">
                <a:solidFill>
                  <a:srgbClr val="C91B8F"/>
                </a:solidFill>
              </a:rPr>
              <a:t>Art</a:t>
            </a:r>
            <a:r>
              <a:rPr lang="en-US" sz="10000" dirty="0" smtClean="0"/>
              <a:t> </a:t>
            </a:r>
            <a:r>
              <a:rPr lang="en-US" sz="11000" b="1" dirty="0" smtClean="0">
                <a:solidFill>
                  <a:srgbClr val="21A8C3"/>
                </a:solidFill>
              </a:rPr>
              <a:t>Club</a:t>
            </a:r>
            <a:endParaRPr lang="ru-RU" sz="11000" b="1" dirty="0">
              <a:solidFill>
                <a:srgbClr val="21A8C3"/>
              </a:solidFill>
            </a:endParaRPr>
          </a:p>
        </p:txBody>
      </p:sp>
      <p:pic>
        <p:nvPicPr>
          <p:cNvPr id="10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900" y="4416550"/>
            <a:ext cx="573534" cy="505026"/>
          </a:xfrm>
          <a:prstGeom prst="rect">
            <a:avLst/>
          </a:prstGeom>
        </p:spPr>
      </p:pic>
      <p:grpSp>
        <p:nvGrpSpPr>
          <p:cNvPr id="11" name="Group 2"/>
          <p:cNvGrpSpPr/>
          <p:nvPr/>
        </p:nvGrpSpPr>
        <p:grpSpPr>
          <a:xfrm>
            <a:off x="420982" y="3182206"/>
            <a:ext cx="2417069" cy="3456439"/>
            <a:chOff x="3344569" y="426786"/>
            <a:chExt cx="2417069" cy="3456439"/>
          </a:xfrm>
        </p:grpSpPr>
        <p:pic>
          <p:nvPicPr>
            <p:cNvPr id="12" name="Рисунок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4569" y="426786"/>
              <a:ext cx="1863051" cy="3456439"/>
            </a:xfrm>
            <a:prstGeom prst="rect">
              <a:avLst/>
            </a:prstGeom>
          </p:spPr>
        </p:pic>
        <p:pic>
          <p:nvPicPr>
            <p:cNvPr id="13" name="Рисунок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06898" y="2129883"/>
              <a:ext cx="754740" cy="379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80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7.40741E-7 L -0.19362 0.0064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3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81481E-6 C 0.00443 -0.00741 0.01992 -0.01413 0.02565 -0.01413 C 0.06016 -0.01413 0.09584 0.09884 0.09584 0.21203 C 0.09584 0.15486 0.1138 0.09884 0.13047 0.09884 C 0.14831 0.09884 0.16498 0.15555 0.16498 0.21203 C 0.16498 0.18379 0.17383 0.15486 0.18282 0.15486 C 0.19167 0.15486 0.20065 0.18287 0.20065 0.21203 C 0.20065 0.19722 0.20521 0.18379 0.20951 0.18379 C 0.21407 0.18379 0.21836 0.19814 0.21836 0.21203 C 0.21836 0.20439 0.22058 0.19722 0.22292 0.19722 C 0.22409 0.19722 0.22735 0.20486 0.22735 0.21203 C 0.22735 0.2081 0.22852 0.20439 0.22956 0.20439 C 0.22956 0.20532 0.23177 0.20787 0.23177 0.21203 C 0.23177 0.20995 0.23177 0.2081 0.23295 0.2081 C 0.23295 0.20902 0.23412 0.21018 0.23412 0.21203 C 0.23412 0.21111 0.23412 0.20995 0.23412 0.20902 C 0.23529 0.20902 0.23529 0.20995 0.23529 0.21111 C 0.23646 0.21111 0.23646 0.21018 0.23646 0.20902 C 0.23763 0.20902 0.23763 0.20995 0.23763 0.21111 " pathEditMode="relative" rAng="0" ptsTypes="AAAAAAAAAAAAAAAAAAA">
                                      <p:cBhvr>
                                        <p:cTn id="1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9" y="2188855"/>
            <a:ext cx="2417069" cy="34564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388" y="3225880"/>
            <a:ext cx="2115316" cy="3145542"/>
          </a:xfrm>
          <a:prstGeom prst="rect">
            <a:avLst/>
          </a:prstGeom>
        </p:spPr>
      </p:pic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2484410884"/>
              </p:ext>
            </p:extLst>
          </p:nvPr>
        </p:nvGraphicFramePr>
        <p:xfrm>
          <a:off x="2667419" y="1514475"/>
          <a:ext cx="6944528" cy="395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Скругленный прямоугольник 8"/>
          <p:cNvSpPr/>
          <p:nvPr/>
        </p:nvSpPr>
        <p:spPr>
          <a:xfrm>
            <a:off x="6871821" y="214275"/>
            <a:ext cx="5072530" cy="79829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71821" y="265267"/>
            <a:ext cx="5148098" cy="696311"/>
          </a:xfrm>
          <a:gradFill>
            <a:gsLst>
              <a:gs pos="1500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cap="rnd">
            <a:solidFill>
              <a:schemeClr val="bg2">
                <a:lumMod val="75000"/>
              </a:schemeClr>
            </a:solidFill>
            <a:round/>
          </a:ln>
          <a:effectLst>
            <a:glow rad="127000">
              <a:schemeClr val="bg1"/>
            </a:glow>
            <a:softEdge rad="1270000"/>
          </a:effectLst>
          <a:scene3d>
            <a:camera prst="orthographicFront"/>
            <a:lightRig rig="threePt" dir="t"/>
          </a:scene3d>
          <a:sp3d prstMaterial="matte"/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95349C"/>
                </a:solidFill>
                <a:latin typeface="Lucida Bright" panose="02040602050505020304" pitchFamily="18" charset="0"/>
                <a:cs typeface="Arial" panose="020B0604020202020204" pitchFamily="34" charset="0"/>
              </a:rPr>
              <a:t>What is Baby Art Club?</a:t>
            </a:r>
            <a:endParaRPr lang="ru-RU" sz="3600" dirty="0">
              <a:solidFill>
                <a:srgbClr val="9534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4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7" y="3137609"/>
            <a:ext cx="2298197" cy="32979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088" y="2910533"/>
            <a:ext cx="1642875" cy="3752096"/>
          </a:xfrm>
          <a:prstGeom prst="rect">
            <a:avLst/>
          </a:prstGeom>
        </p:spPr>
      </p:pic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4110386890"/>
              </p:ext>
            </p:extLst>
          </p:nvPr>
        </p:nvGraphicFramePr>
        <p:xfrm>
          <a:off x="2836455" y="1470992"/>
          <a:ext cx="7322662" cy="435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778552583"/>
              </p:ext>
            </p:extLst>
          </p:nvPr>
        </p:nvGraphicFramePr>
        <p:xfrm>
          <a:off x="156620" y="207166"/>
          <a:ext cx="5167855" cy="71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9854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112357" y="2337286"/>
            <a:ext cx="410058" cy="37150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632127" y="3697126"/>
            <a:ext cx="2158268" cy="85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4</a:t>
            </a:r>
            <a:r>
              <a:rPr lang="ru-RU" sz="3600" b="1" dirty="0" smtClean="0">
                <a:solidFill>
                  <a:schemeClr val="bg1"/>
                </a:solidFill>
              </a:rPr>
              <a:t> тижні</a:t>
            </a:r>
            <a:endParaRPr lang="ru-RU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76192466"/>
              </p:ext>
            </p:extLst>
          </p:nvPr>
        </p:nvGraphicFramePr>
        <p:xfrm>
          <a:off x="1603113" y="877523"/>
          <a:ext cx="8216296" cy="5321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Схема 22"/>
          <p:cNvGraphicFramePr/>
          <p:nvPr>
            <p:extLst>
              <p:ext uri="{D42A27DB-BD31-4B8C-83A1-F6EECF244321}">
                <p14:modId xmlns:p14="http://schemas.microsoft.com/office/powerpoint/2010/main" val="3569586013"/>
              </p:ext>
            </p:extLst>
          </p:nvPr>
        </p:nvGraphicFramePr>
        <p:xfrm>
          <a:off x="8658225" y="3038475"/>
          <a:ext cx="3130381" cy="999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5" name="Схема 24"/>
          <p:cNvGraphicFramePr/>
          <p:nvPr>
            <p:extLst>
              <p:ext uri="{D42A27DB-BD31-4B8C-83A1-F6EECF244321}">
                <p14:modId xmlns:p14="http://schemas.microsoft.com/office/powerpoint/2010/main" val="2371390278"/>
              </p:ext>
            </p:extLst>
          </p:nvPr>
        </p:nvGraphicFramePr>
        <p:xfrm>
          <a:off x="-2634166" y="2566055"/>
          <a:ext cx="6736265" cy="113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2195215471"/>
              </p:ext>
            </p:extLst>
          </p:nvPr>
        </p:nvGraphicFramePr>
        <p:xfrm>
          <a:off x="8039749" y="179704"/>
          <a:ext cx="3990325" cy="629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336256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-4.07407E-6 C -0.06419 -0.00926 -0.12356 -0.03263 -0.19192 -0.02708 C -0.24049 -0.0206 -0.2862 -0.01666 -0.33294 0.02848 C -0.38672 0.08033 -0.42734 0.13403 -0.44922 0.19561 L -0.55403 0.48033 " pathEditMode="relative" rAng="20040000" ptsTypes="AAA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86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111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4B4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2388908110"/>
              </p:ext>
            </p:extLst>
          </p:nvPr>
        </p:nvGraphicFramePr>
        <p:xfrm>
          <a:off x="2560698" y="11578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543" y="2494244"/>
            <a:ext cx="1646063" cy="375546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229" y="2218038"/>
            <a:ext cx="2298391" cy="3298222"/>
          </a:xfrm>
          <a:prstGeom prst="rect">
            <a:avLst/>
          </a:prstGeom>
        </p:spPr>
      </p:pic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950361820"/>
              </p:ext>
            </p:extLst>
          </p:nvPr>
        </p:nvGraphicFramePr>
        <p:xfrm>
          <a:off x="177485" y="164344"/>
          <a:ext cx="4556440" cy="645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249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260" y="2163674"/>
            <a:ext cx="2575565" cy="3861824"/>
          </a:xfrm>
          <a:prstGeom prst="rect">
            <a:avLst/>
          </a:prstGeom>
        </p:spPr>
      </p:pic>
      <p:graphicFrame>
        <p:nvGraphicFramePr>
          <p:cNvPr id="24" name="Схема 23"/>
          <p:cNvGraphicFramePr/>
          <p:nvPr>
            <p:extLst>
              <p:ext uri="{D42A27DB-BD31-4B8C-83A1-F6EECF244321}">
                <p14:modId xmlns:p14="http://schemas.microsoft.com/office/powerpoint/2010/main" val="1716037057"/>
              </p:ext>
            </p:extLst>
          </p:nvPr>
        </p:nvGraphicFramePr>
        <p:xfrm>
          <a:off x="232229" y="1409797"/>
          <a:ext cx="8797179" cy="5369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774675372"/>
              </p:ext>
            </p:extLst>
          </p:nvPr>
        </p:nvGraphicFramePr>
        <p:xfrm>
          <a:off x="8349373" y="191145"/>
          <a:ext cx="3661652" cy="71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517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t="3099" r="41635" b="18110"/>
          <a:stretch/>
        </p:blipFill>
        <p:spPr>
          <a:xfrm>
            <a:off x="281491" y="4926291"/>
            <a:ext cx="1704975" cy="174919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 prst="artDeco"/>
            <a:contourClr>
              <a:srgbClr val="95349C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1" t="19597" r="-512" b="8710"/>
          <a:stretch/>
        </p:blipFill>
        <p:spPr>
          <a:xfrm>
            <a:off x="209550" y="1272260"/>
            <a:ext cx="1704975" cy="2257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 contourW="12700" prstMaterial="matte">
            <a:bevelT w="25400" h="19050" prst="artDeco"/>
            <a:contourClr>
              <a:srgbClr val="95349C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" r="3437" b="14283"/>
          <a:stretch/>
        </p:blipFill>
        <p:spPr>
          <a:xfrm>
            <a:off x="9377748" y="334772"/>
            <a:ext cx="1655572" cy="19940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 prst="artDeco"/>
            <a:contourClr>
              <a:srgbClr val="95349C"/>
            </a:contourClr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33" y="3589904"/>
            <a:ext cx="1973826" cy="19738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 prst="artDeco"/>
            <a:contourClr>
              <a:srgbClr val="95349C"/>
            </a:contourClr>
          </a:sp3d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8" b="7041"/>
          <a:stretch/>
        </p:blipFill>
        <p:spPr>
          <a:xfrm>
            <a:off x="2887975" y="3156549"/>
            <a:ext cx="1558043" cy="19416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 prst="artDeco"/>
            <a:contourClr>
              <a:srgbClr val="95349C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680" y="4628510"/>
            <a:ext cx="1704975" cy="17049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 prst="artDeco"/>
            <a:contourClr>
              <a:srgbClr val="95349C"/>
            </a:contourClr>
          </a:sp3d>
        </p:spPr>
      </p:pic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295984881"/>
              </p:ext>
            </p:extLst>
          </p:nvPr>
        </p:nvGraphicFramePr>
        <p:xfrm>
          <a:off x="62623" y="3769516"/>
          <a:ext cx="2635876" cy="71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Схема 14"/>
          <p:cNvGraphicFramePr/>
          <p:nvPr>
            <p:extLst>
              <p:ext uri="{D42A27DB-BD31-4B8C-83A1-F6EECF244321}">
                <p14:modId xmlns:p14="http://schemas.microsoft.com/office/powerpoint/2010/main" val="4072571461"/>
              </p:ext>
            </p:extLst>
          </p:nvPr>
        </p:nvGraphicFramePr>
        <p:xfrm>
          <a:off x="3423734" y="723900"/>
          <a:ext cx="6736265" cy="113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6" name="Схема 15"/>
          <p:cNvGraphicFramePr/>
          <p:nvPr>
            <p:extLst>
              <p:ext uri="{D42A27DB-BD31-4B8C-83A1-F6EECF244321}">
                <p14:modId xmlns:p14="http://schemas.microsoft.com/office/powerpoint/2010/main" val="1631975891"/>
              </p:ext>
            </p:extLst>
          </p:nvPr>
        </p:nvGraphicFramePr>
        <p:xfrm>
          <a:off x="3495673" y="5898379"/>
          <a:ext cx="6664326" cy="58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7" name="Схема 16"/>
          <p:cNvGraphicFramePr/>
          <p:nvPr>
            <p:extLst>
              <p:ext uri="{D42A27DB-BD31-4B8C-83A1-F6EECF244321}">
                <p14:modId xmlns:p14="http://schemas.microsoft.com/office/powerpoint/2010/main" val="2719922410"/>
              </p:ext>
            </p:extLst>
          </p:nvPr>
        </p:nvGraphicFramePr>
        <p:xfrm>
          <a:off x="9060942" y="3645017"/>
          <a:ext cx="1895475" cy="69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-469" r="6864" b="469"/>
          <a:stretch/>
        </p:blipFill>
        <p:spPr>
          <a:xfrm>
            <a:off x="3990223" y="300119"/>
            <a:ext cx="1819276" cy="20286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 prst="artDeco"/>
            <a:contourClr>
              <a:srgbClr val="95349C"/>
            </a:contourClr>
          </a:sp3d>
        </p:spPr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5600166" y="1856041"/>
            <a:ext cx="1494880" cy="333579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uk-U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Олександра</a:t>
            </a:r>
            <a:endParaRPr lang="uk-UA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5257800" y="3754356"/>
            <a:ext cx="1194654" cy="309368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uk-U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Наталія</a:t>
            </a:r>
            <a:endParaRPr lang="uk-UA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/>
          </p:nvPr>
        </p:nvSpPr>
        <p:spPr>
          <a:xfrm>
            <a:off x="1699552" y="6192562"/>
            <a:ext cx="1363303" cy="353684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uk-U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Владис</a:t>
            </a:r>
            <a:r>
              <a:rPr lang="uk-UA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</a:t>
            </a:r>
            <a:r>
              <a:rPr lang="uk-U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</a:t>
            </a:r>
            <a:endParaRPr lang="uk-UA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/>
          </p:nvPr>
        </p:nvSpPr>
        <p:spPr>
          <a:xfrm>
            <a:off x="4037390" y="4576818"/>
            <a:ext cx="1001335" cy="349474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uk-U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Сергій</a:t>
            </a:r>
            <a:endParaRPr lang="uk-UA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/>
          </p:nvPr>
        </p:nvSpPr>
        <p:spPr>
          <a:xfrm>
            <a:off x="1726122" y="1745458"/>
            <a:ext cx="1312353" cy="302417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uk-U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Катерина</a:t>
            </a:r>
            <a:endParaRPr lang="uk-UA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/>
          </p:nvPr>
        </p:nvSpPr>
        <p:spPr>
          <a:xfrm>
            <a:off x="8932291" y="5178804"/>
            <a:ext cx="1391729" cy="317121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uk-U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Анастасія</a:t>
            </a:r>
            <a:endParaRPr lang="uk-UA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/>
          </p:nvPr>
        </p:nvSpPr>
        <p:spPr>
          <a:xfrm>
            <a:off x="10642847" y="1840798"/>
            <a:ext cx="1026361" cy="348823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uk-U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Роман</a:t>
            </a:r>
            <a:endParaRPr lang="uk-UA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228036" y="163586"/>
            <a:ext cx="1604852" cy="649140"/>
            <a:chOff x="0" y="0"/>
            <a:chExt cx="2635876" cy="649140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0" y="0"/>
              <a:ext cx="2635876" cy="6491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Скругленный прямоугольник 4"/>
            <p:cNvSpPr txBox="1"/>
            <p:nvPr/>
          </p:nvSpPr>
          <p:spPr>
            <a:xfrm>
              <a:off x="31688" y="31688"/>
              <a:ext cx="2604188" cy="585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latin typeface="Lucida Bright" panose="02040602050505020304" pitchFamily="18" charset="0"/>
                </a:rPr>
                <a:t>Team</a:t>
              </a:r>
              <a:endParaRPr lang="ru-RU" sz="4000" kern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2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4710" y="2374490"/>
            <a:ext cx="7152625" cy="943897"/>
          </a:xfrm>
        </p:spPr>
        <p:txBody>
          <a:bodyPr/>
          <a:lstStyle/>
          <a:p>
            <a:pPr algn="ctr"/>
            <a:r>
              <a:rPr lang="en-US" sz="4000" b="0" dirty="0" smtClean="0">
                <a:solidFill>
                  <a:srgbClr val="9534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 free to ask you</a:t>
            </a:r>
            <a:r>
              <a:rPr lang="en-US" sz="4000" b="0" dirty="0">
                <a:solidFill>
                  <a:srgbClr val="9534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000" b="0" dirty="0" smtClean="0">
                <a:solidFill>
                  <a:srgbClr val="9534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questions</a:t>
            </a:r>
            <a:r>
              <a:rPr lang="en-US" sz="4000" dirty="0" smtClean="0">
                <a:solidFill>
                  <a:srgbClr val="9534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uk-UA" sz="4000" dirty="0">
              <a:solidFill>
                <a:srgbClr val="9534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7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1E4E79"/>
      </a:hlink>
      <a:folHlink>
        <a:srgbClr val="1E4E7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2FF6AE2C-0855-4436-BAB0-964168DB80F7}" vid="{82FFDBF2-270A-4196-BBA2-1947BAF14E3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C5EAA778EFE4AB81F53BA0C48C9BB" ma:contentTypeVersion="" ma:contentTypeDescription="Create a new document." ma:contentTypeScope="" ma:versionID="84a7b908d236d3feec5cdc52fe85ba7c">
  <xsd:schema xmlns:xsd="http://www.w3.org/2001/XMLSchema" xmlns:xs="http://www.w3.org/2001/XMLSchema" xmlns:p="http://schemas.microsoft.com/office/2006/metadata/properties" xmlns:ns1="http://schemas.microsoft.com/sharepoint/v3" xmlns:ns2="6ee78bd2-4339-4042-adc0-bcc646419980" xmlns:ns3="2547570a-e5f4-4946-a4c3-82580e42479e" targetNamespace="http://schemas.microsoft.com/office/2006/metadata/properties" ma:root="true" ma:fieldsID="af74c33d54415a86935cc44ad597ec52" ns1:_="" ns2:_="" ns3:_="">
    <xsd:import namespace="http://schemas.microsoft.com/sharepoint/v3"/>
    <xsd:import namespace="6ee78bd2-4339-4042-adc0-bcc646419980"/>
    <xsd:import namespace="2547570a-e5f4-4946-a4c3-82580e42479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e78bd2-4339-4042-adc0-bcc6464199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7570a-e5f4-4946-a4c3-82580e42479e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2C15FF-1675-4B64-8D0C-D78E36D0F68C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6ee78bd2-4339-4042-adc0-bcc646419980"/>
    <ds:schemaRef ds:uri="http://schemas.microsoft.com/office/infopath/2007/PartnerControls"/>
    <ds:schemaRef ds:uri="2547570a-e5f4-4946-a4c3-82580e42479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F8F9056-19CC-403D-A4E3-D0BFC3D9E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67FFB0-F441-4120-8FA0-C46780EE30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ee78bd2-4339-4042-adc0-bcc646419980"/>
    <ds:schemaRef ds:uri="2547570a-e5f4-4946-a4c3-82580e4247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теста с играющими детьми</Template>
  <TotalTime>0</TotalTime>
  <Words>146</Words>
  <Application>Microsoft Office PowerPoint</Application>
  <PresentationFormat>Широкоэкранный</PresentationFormat>
  <Paragraphs>51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Lucida Bright</vt:lpstr>
      <vt:lpstr>Segoe UI</vt:lpstr>
      <vt:lpstr>Тема1</vt:lpstr>
      <vt:lpstr>Презентация PowerPoint</vt:lpstr>
      <vt:lpstr>What is Baby Art Club?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Feel free to ask your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2016-08-09T14:56:19Z</dcterms:created>
  <dcterms:modified xsi:type="dcterms:W3CDTF">2016-08-12T07:55:13Z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0x01010019AC5EAA778EFE4AB81F53BA0C48C9BB</vt:lpwstr>
  </property>
</Properties>
</file>